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56" r:id="rId4"/>
    <p:sldId id="258" r:id="rId5"/>
    <p:sldId id="265" r:id="rId6"/>
    <p:sldId id="272" r:id="rId7"/>
    <p:sldId id="294" r:id="rId8"/>
    <p:sldId id="267" r:id="rId9"/>
    <p:sldId id="259" r:id="rId10"/>
    <p:sldId id="262" r:id="rId11"/>
    <p:sldId id="269" r:id="rId12"/>
    <p:sldId id="276" r:id="rId13"/>
    <p:sldId id="270" r:id="rId14"/>
    <p:sldId id="263" r:id="rId15"/>
    <p:sldId id="271" r:id="rId16"/>
    <p:sldId id="268" r:id="rId17"/>
    <p:sldId id="283" r:id="rId18"/>
    <p:sldId id="282" r:id="rId19"/>
    <p:sldId id="280" r:id="rId20"/>
    <p:sldId id="277" r:id="rId21"/>
    <p:sldId id="266" r:id="rId22"/>
    <p:sldId id="273" r:id="rId23"/>
    <p:sldId id="275" r:id="rId24"/>
    <p:sldId id="284" r:id="rId25"/>
    <p:sldId id="281" r:id="rId26"/>
    <p:sldId id="279" r:id="rId2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AFE65D8-A28B-4CE5-87EE-EB8FA825F4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9E63ED2-FEFA-4105-8CCC-D3A04782C1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57FB089-E8EB-4D6D-8169-654E192FE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8584-57BF-4978-A225-2A77A5057700}" type="datetimeFigureOut">
              <a:rPr lang="pl-PL" smtClean="0"/>
              <a:t>15.11.2020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5323F4B-99CA-4186-A6DC-80D700093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EF39EBB-8473-40A4-A4E7-E7B9B39BA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8367-BB93-4E5F-A62C-C3F8CCC7E4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9924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93E23F-3215-4768-999A-38DDB8000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9861807-8C9C-48B8-B460-ED567D5168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4F5CD7F-8E70-4A1D-AECD-E83062E5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8584-57BF-4978-A225-2A77A5057700}" type="datetimeFigureOut">
              <a:rPr lang="pl-PL" smtClean="0"/>
              <a:t>15.11.2020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B4C8413-4FA8-4F78-87E3-6A36710D7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489CD4C-9129-4F13-B96C-E94CBF185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8367-BB93-4E5F-A62C-C3F8CCC7E4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8435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E85E36A0-2E87-4CCE-BFA6-E2CA2A7286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6C6347A-9AE5-443F-83FD-AE5EB237E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92B7C73-2892-46E8-B1BB-7BCE9D9C9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8584-57BF-4978-A225-2A77A5057700}" type="datetimeFigureOut">
              <a:rPr lang="pl-PL" smtClean="0"/>
              <a:t>15.11.2020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739DDDE-28CC-47CF-89D6-BCD8FCF10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4609205-B9CE-464A-9CA8-803E3EDE9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8367-BB93-4E5F-A62C-C3F8CCC7E4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4543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6C3874-1A47-447F-8459-624697E0E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0F765BD-7760-4635-9E10-9ECEE6390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891B15E-9D7B-4059-8BAF-2C5CD95B1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8584-57BF-4978-A225-2A77A5057700}" type="datetimeFigureOut">
              <a:rPr lang="pl-PL" smtClean="0"/>
              <a:t>15.11.2020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EA3E5BD-2631-4D55-81A6-AE018E354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225A889-6627-43BC-9F87-04E36A69B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8367-BB93-4E5F-A62C-C3F8CCC7E4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8504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0B84BE-F2C4-4595-9724-5C7E9D582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4E51476-B278-45B8-ADDA-853AE1978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C3AC14E-5731-4AFA-8E96-2FA2D87A1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8584-57BF-4978-A225-2A77A5057700}" type="datetimeFigureOut">
              <a:rPr lang="pl-PL" smtClean="0"/>
              <a:t>15.11.2020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D829B8A-7334-4C7A-8B03-E324C84FC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B95C9C1-185D-422C-963F-01AAE77B4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8367-BB93-4E5F-A62C-C3F8CCC7E4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0245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843A21-CE55-415D-A424-8465FF20F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EB9D5B5-AEBF-4D9C-967C-E91999682F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4AB7965-FDE5-4FD3-B1ED-A6BBDEEBE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88E437A-9B8C-4FA8-9608-6A1C3F118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8584-57BF-4978-A225-2A77A5057700}" type="datetimeFigureOut">
              <a:rPr lang="pl-PL" smtClean="0"/>
              <a:t>15.11.2020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B7D7BEA-55EB-4D04-AFD3-6F6EA0B43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E6DB49E-F151-44E9-87EB-6FDBA2449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8367-BB93-4E5F-A62C-C3F8CCC7E4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4052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D02032-B407-4A61-8D0F-F06E93145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DFC25AB-E63A-4F10-AE50-4208B6E2D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D00BA16-8828-42E8-906C-18F3A10D4B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97403F35-33B8-4F0C-82CC-DE4B13D2AA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A456BF14-4AB4-4C52-B2AC-233DFEB698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72CFBA6F-BA89-402E-8C7A-7E783D5D9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8584-57BF-4978-A225-2A77A5057700}" type="datetimeFigureOut">
              <a:rPr lang="pl-PL" smtClean="0"/>
              <a:t>15.11.2020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DB793C20-C4F8-4AE3-BEB6-783243A49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1899D442-B574-4B1F-AEC4-0CECBC721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8367-BB93-4E5F-A62C-C3F8CCC7E4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7078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390D390-76EB-46F8-9392-3643D80D2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95A5917A-BF0A-4663-9D23-302018D58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8584-57BF-4978-A225-2A77A5057700}" type="datetimeFigureOut">
              <a:rPr lang="pl-PL" smtClean="0"/>
              <a:t>15.11.2020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9A687A4B-6AD3-4D54-886E-4040BEEBD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7E2F253-4876-4F94-AC16-17CE287F6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8367-BB93-4E5F-A62C-C3F8CCC7E4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1521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BB579201-F6D8-4F2C-8EFD-F6B79F4CB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8584-57BF-4978-A225-2A77A5057700}" type="datetimeFigureOut">
              <a:rPr lang="pl-PL" smtClean="0"/>
              <a:t>15.11.2020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05484C6B-EC82-484B-BB49-1E13F80BF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1C25181-8BE5-4CA0-9303-11C377156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8367-BB93-4E5F-A62C-C3F8CCC7E4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7028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C52796-7EE2-4F38-9CE2-187D9CFF0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C29CBCC-A665-432E-9F67-02AE2149C3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71FE055-2241-4AA5-9B10-145A4434D9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831A0AE-B488-4F59-99B6-B7DE5862B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8584-57BF-4978-A225-2A77A5057700}" type="datetimeFigureOut">
              <a:rPr lang="pl-PL" smtClean="0"/>
              <a:t>15.11.2020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20176E7-9DA7-4A9F-B14A-25D35D0E1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32896A4-9E77-40C7-92CF-C509C950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8367-BB93-4E5F-A62C-C3F8CCC7E4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5951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31DCF4-D257-40CA-8756-4287CC3CD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61221B4-93D5-4D29-A5C1-D43C43C83A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ECAAFB4-D0AD-48EB-8365-78DC13FD18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7DAFF27-A84E-485A-91B6-0712CC28D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8584-57BF-4978-A225-2A77A5057700}" type="datetimeFigureOut">
              <a:rPr lang="pl-PL" smtClean="0"/>
              <a:t>15.11.2020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C1F625D-7BC6-4B09-84D3-906B1E8E7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4CCE0CB-814C-4DFC-8F4C-DDAB68F69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8367-BB93-4E5F-A62C-C3F8CCC7E4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3869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A0B8E876-E446-492B-9AEB-C25E57F08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B6C6D8C-9E63-431A-A50C-D0F27BECD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E749D14-DE10-4653-8218-3E438FF65E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58584-57BF-4978-A225-2A77A5057700}" type="datetimeFigureOut">
              <a:rPr lang="pl-PL" smtClean="0"/>
              <a:t>15.11.2020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D131B2F-BA30-4CF1-9509-38FFE4A963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25DEA9B-6515-4BC9-81FB-03F8B317F3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68367-BB93-4E5F-A62C-C3F8CCC7E4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9146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pl.wikimedia.org/wiki/Plik:Toru%C5%84,_panorama_miasta_(OLA_Z.).JPG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E0E3B3-6ADB-4E18-A4B5-935440117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5E4CB83-FC8E-40DC-BC8E-B582955291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54" y="569311"/>
            <a:ext cx="11622142" cy="5476382"/>
          </a:xfr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C00912EB-ED51-4A55-8AE4-356783E935CD}"/>
              </a:ext>
            </a:extLst>
          </p:cNvPr>
          <p:cNvSpPr txBox="1"/>
          <p:nvPr/>
        </p:nvSpPr>
        <p:spPr>
          <a:xfrm>
            <a:off x="2365160" y="6492875"/>
            <a:ext cx="766453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/>
              <a:t>By Zygmunt </a:t>
            </a:r>
            <a:r>
              <a:rPr lang="pl-PL" sz="1100" dirty="0" err="1"/>
              <a:t>Put</a:t>
            </a:r>
            <a:r>
              <a:rPr lang="pl-PL" sz="1100" dirty="0"/>
              <a:t> - Praca własna, CC BY-SA 4.0, https://commons.wikimedia.org/w/index.php?curid=88908018</a:t>
            </a:r>
          </a:p>
        </p:txBody>
      </p:sp>
    </p:spTree>
    <p:extLst>
      <p:ext uri="{BB962C8B-B14F-4D97-AF65-F5344CB8AC3E}">
        <p14:creationId xmlns:p14="http://schemas.microsoft.com/office/powerpoint/2010/main" val="162573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599982D-52BC-4CB1-9F63-FE875AC63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F80BC77-5CCE-4CBA-8E23-6B1714E76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9477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 algn="ctr">
              <a:buNone/>
            </a:pPr>
            <a:r>
              <a:rPr lang="pl-PL" sz="1100" dirty="0"/>
              <a:t>By </a:t>
            </a:r>
            <a:r>
              <a:rPr lang="pl-PL" sz="1100" dirty="0" err="1"/>
              <a:t>Wisniowy</a:t>
            </a:r>
            <a:r>
              <a:rPr lang="pl-PL" sz="1100" dirty="0"/>
              <a:t> - Praca własna, CC BY-SA 4.0, https://commons.wikimedia.org/w/index.php?curid=4461151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2935041-2AF6-4058-942F-1A7827030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7605"/>
            <a:ext cx="10077387" cy="618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256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AEF72AF-9FDF-4DC9-AC8B-35EAA7892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B6B7A3A-644A-49CD-A7D4-89C62678A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214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 algn="ctr">
              <a:buNone/>
            </a:pPr>
            <a:r>
              <a:rPr lang="pl-PL" sz="1100" dirty="0"/>
              <a:t>By Zygmunt </a:t>
            </a:r>
            <a:r>
              <a:rPr lang="pl-PL" sz="1100" dirty="0" err="1"/>
              <a:t>Put</a:t>
            </a:r>
            <a:r>
              <a:rPr lang="pl-PL" sz="1100" dirty="0"/>
              <a:t> - Praca własna, CC BY-SA 4.0, https://commons.wikimedia.org/w/index.php?curid=74270257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0F5003E-2342-4623-AEA5-F05F988848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70" y="42436"/>
            <a:ext cx="6211460" cy="634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10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C1AE1AC-5B56-4300-BD02-BB8968F4C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B6B871A-BB91-4413-9F72-25ADFE8BF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0364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sz="1100" dirty="0">
              <a:hlinkClick r:id="rId2"/>
            </a:endParaRPr>
          </a:p>
          <a:p>
            <a:pPr marL="0" indent="0">
              <a:buNone/>
            </a:pPr>
            <a:endParaRPr lang="pl-PL" sz="1100" dirty="0">
              <a:hlinkClick r:id="rId2"/>
            </a:endParaRPr>
          </a:p>
          <a:p>
            <a:pPr marL="0" indent="0">
              <a:buNone/>
            </a:pPr>
            <a:endParaRPr lang="pl-PL" sz="1100" dirty="0">
              <a:hlinkClick r:id="rId2"/>
            </a:endParaRPr>
          </a:p>
          <a:p>
            <a:pPr marL="0" indent="0">
              <a:buNone/>
            </a:pPr>
            <a:endParaRPr lang="pl-PL" sz="1100" dirty="0">
              <a:hlinkClick r:id="rId2"/>
            </a:endParaRPr>
          </a:p>
          <a:p>
            <a:pPr marL="0" indent="0">
              <a:buNone/>
            </a:pPr>
            <a:endParaRPr lang="pl-PL" sz="1100" dirty="0">
              <a:hlinkClick r:id="rId2"/>
            </a:endParaRPr>
          </a:p>
          <a:p>
            <a:pPr marL="0" indent="0">
              <a:buNone/>
            </a:pPr>
            <a:endParaRPr lang="pl-PL" sz="1100" dirty="0">
              <a:hlinkClick r:id="rId2"/>
            </a:endParaRPr>
          </a:p>
          <a:p>
            <a:pPr marL="0" indent="0">
              <a:buNone/>
            </a:pPr>
            <a:endParaRPr lang="pl-PL" sz="1100" dirty="0">
              <a:hlinkClick r:id="rId2"/>
            </a:endParaRPr>
          </a:p>
          <a:p>
            <a:pPr marL="0" indent="0">
              <a:buNone/>
            </a:pPr>
            <a:endParaRPr lang="pl-PL" sz="1100" dirty="0">
              <a:hlinkClick r:id="rId2"/>
            </a:endParaRPr>
          </a:p>
          <a:p>
            <a:pPr marL="0" indent="0">
              <a:buNone/>
            </a:pPr>
            <a:endParaRPr lang="pl-PL" sz="1100" dirty="0">
              <a:hlinkClick r:id="rId2"/>
            </a:endParaRPr>
          </a:p>
          <a:p>
            <a:pPr marL="0" indent="0" algn="ctr">
              <a:buNone/>
            </a:pPr>
            <a:endParaRPr lang="pl-PL" sz="1100" dirty="0">
              <a:hlinkClick r:id="rId2"/>
            </a:endParaRPr>
          </a:p>
          <a:p>
            <a:pPr marL="0" indent="0" algn="ctr">
              <a:buNone/>
            </a:pPr>
            <a:endParaRPr lang="pl-PL" sz="1100" dirty="0">
              <a:hlinkClick r:id="rId2"/>
            </a:endParaRPr>
          </a:p>
          <a:p>
            <a:pPr marL="0" indent="0" algn="ctr">
              <a:buNone/>
            </a:pPr>
            <a:r>
              <a:rPr lang="pl-PL" sz="1100" dirty="0">
                <a:hlinkClick r:id="rId2"/>
              </a:rPr>
              <a:t>https://pl.wikimedia.org/wiki/Plik:Toru%C5%84,_panorama_miasta_(OLA_Z.).JPG</a:t>
            </a:r>
            <a:r>
              <a:rPr lang="pl-PL" sz="1100" dirty="0"/>
              <a:t>, autor: Ola </a:t>
            </a:r>
            <a:r>
              <a:rPr lang="pl-PL" sz="1100" dirty="0" err="1"/>
              <a:t>Zaparucha</a:t>
            </a:r>
            <a:endParaRPr lang="pl-PL" sz="11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076DEBF-BF6B-4D84-9F01-AA594E1BC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686" y="128727"/>
            <a:ext cx="9278627" cy="619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43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98113D9-E81D-427F-AA83-4898BEBFF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32E7AFA-8F26-4E0A-B5E9-0CC84058C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9711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r>
              <a:rPr lang="pl-PL" sz="1100" dirty="0"/>
              <a:t>Założono, że to praca własna (w oparciu o szablon praw autorskich)., CC BY-SA 3.0, https://commons.wikimedia.org/w/index.php?curid=1251071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0A066B3-4D38-4EC7-81D2-DEA3DDEDCA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762" y="141150"/>
            <a:ext cx="8131947" cy="601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369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3B6257-0E81-4F49-99F0-B40768818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6C9E98D-8619-4094-AFDC-9E6675D73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237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r>
              <a:rPr lang="pl-PL" sz="1100" dirty="0"/>
              <a:t>By Henryk </a:t>
            </a:r>
            <a:r>
              <a:rPr lang="pl-PL" sz="1100" dirty="0" err="1"/>
              <a:t>Bielamowicz</a:t>
            </a:r>
            <a:r>
              <a:rPr lang="pl-PL" sz="1100" dirty="0"/>
              <a:t> - Praca własna, CC BY-SA 3.0, https://commons.wikimedia.org/w/index.php?curid=79120561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38107AD-C9EF-41D0-A355-C965C52F7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715" y="97655"/>
            <a:ext cx="8788840" cy="619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176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E8A998A-187F-46ED-82F4-36FB7D2B9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0EA5107-7F2E-4E35-8E1D-198EBF683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527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r>
              <a:rPr lang="pl-PL" sz="1100" dirty="0"/>
              <a:t>By Adrian </a:t>
            </a:r>
            <a:r>
              <a:rPr lang="pl-PL" sz="1100" dirty="0" err="1"/>
              <a:t>Grycuk</a:t>
            </a:r>
            <a:r>
              <a:rPr lang="pl-PL" sz="1100" dirty="0"/>
              <a:t> - Praca własna, CC BY-SA 3.0 </a:t>
            </a:r>
            <a:r>
              <a:rPr lang="pl-PL" sz="1100" dirty="0" err="1"/>
              <a:t>pl</a:t>
            </a:r>
            <a:r>
              <a:rPr lang="pl-PL" sz="1100" dirty="0"/>
              <a:t>, https://commons.wikimedia.org/w/index.php?curid=38930173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59CFFE8-99CA-4443-82E6-3E09015B0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575" y="115410"/>
            <a:ext cx="8646850" cy="618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884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53FE2E0-A439-4DBA-A3FA-7B043350D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DCDAB24-429B-4BFD-9FAF-AF290224A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 algn="ctr">
              <a:buNone/>
            </a:pPr>
            <a:r>
              <a:rPr lang="pl-PL" sz="1100" dirty="0"/>
              <a:t>By </a:t>
            </a:r>
            <a:r>
              <a:rPr lang="pl-PL" sz="1100" dirty="0" err="1"/>
              <a:t>Lestat</a:t>
            </a:r>
            <a:r>
              <a:rPr lang="pl-PL" sz="1100" dirty="0"/>
              <a:t> (Jan Mehlich) - Praca własna, CC BY-SA 3.0, https://commons.wikimedia.org/w/index.php?curid=3957582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2CEEA30-40AC-45E1-A1C3-1969A4ECB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835" y="0"/>
            <a:ext cx="8657167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67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32B42E-2FF3-475E-87A2-C2B0F3ED7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1104242-D2D2-4BDE-A0C1-9D5FEFA25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992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r>
              <a:rPr lang="pl-PL" sz="1100" dirty="0"/>
              <a:t>By Taxiarchos228 - Praca własna, FAL, https://commons.wikimedia.org/w/index.php?curid=32586673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CFE6063-45B9-45A8-BAE7-BF8654113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03" y="99912"/>
            <a:ext cx="11611993" cy="608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197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7E5728-E335-4892-87D2-E5E8E2411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7DABD67-8A51-41D9-A716-DD3230CCA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148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 algn="ctr">
              <a:buNone/>
            </a:pPr>
            <a:r>
              <a:rPr lang="pl-PL" sz="1100" dirty="0"/>
              <a:t>By </a:t>
            </a:r>
            <a:r>
              <a:rPr lang="pl-PL" sz="1100" dirty="0" err="1"/>
              <a:t>Hedwig</a:t>
            </a:r>
            <a:r>
              <a:rPr lang="pl-PL" sz="1100" dirty="0"/>
              <a:t> </a:t>
            </a:r>
            <a:r>
              <a:rPr lang="pl-PL" sz="1100" dirty="0" err="1"/>
              <a:t>Storch</a:t>
            </a:r>
            <a:r>
              <a:rPr lang="pl-PL" sz="1100" dirty="0"/>
              <a:t> - Praca własna, CC BY-SA 3.0, https://commons.wikimedia.org/w/index.php?curid=21121742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8BC3F90-0997-467E-8AF7-7C4B37DA3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129" y="88790"/>
            <a:ext cx="9313742" cy="621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07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73D5E7-FBB1-44D4-BFDE-DA971564C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A6BF4D0-F1C3-4FB7-BF10-C6B863708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148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 algn="ctr">
              <a:buNone/>
            </a:pPr>
            <a:r>
              <a:rPr lang="pl-PL" sz="1100" dirty="0"/>
              <a:t>By Georg Braun &amp;</a:t>
            </a:r>
            <a:r>
              <a:rPr lang="pl-PL" sz="1100" dirty="0" err="1"/>
              <a:t>amp</a:t>
            </a:r>
            <a:r>
              <a:rPr lang="pl-PL" sz="1100" dirty="0"/>
              <a:t>; Franz </a:t>
            </a:r>
            <a:r>
              <a:rPr lang="pl-PL" sz="1100" dirty="0" err="1"/>
              <a:t>Hogenberg</a:t>
            </a:r>
            <a:r>
              <a:rPr lang="pl-PL" sz="1100" dirty="0"/>
              <a:t> - http://www.barron.co.uk/?pgid=180, Domena publiczna, https://commons.wikimedia.org/w/index.php?curid=1944533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F22051C-21A3-426C-9574-E23BD12F4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260" y="0"/>
            <a:ext cx="8100874" cy="627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07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51370C-08C7-4E6A-8BB7-85E26001C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5BDA171-172C-4A3F-AC5B-130C24FE9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68120"/>
            <a:ext cx="10515600" cy="2989880"/>
          </a:xfrm>
        </p:spPr>
        <p:txBody>
          <a:bodyPr/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sz="1100" dirty="0"/>
              <a:t>By Sławomir </a:t>
            </a:r>
            <a:r>
              <a:rPr lang="pl-PL" sz="1100" dirty="0" err="1"/>
              <a:t>Milejski</a:t>
            </a:r>
            <a:r>
              <a:rPr lang="pl-PL" sz="1100" dirty="0"/>
              <a:t> - Praca własna, CC BY-SA 3.0 </a:t>
            </a:r>
            <a:r>
              <a:rPr lang="pl-PL" sz="1100" dirty="0" err="1"/>
              <a:t>pl</a:t>
            </a:r>
            <a:r>
              <a:rPr lang="pl-PL" sz="1100" dirty="0"/>
              <a:t>, https://commons.wikimedia.org/w/index.php?curid=32110577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1853732-3869-4D6D-A13A-994166214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232" y="127541"/>
            <a:ext cx="9477603" cy="631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52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57D842B-2557-494A-AB6F-52429AF7A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C6635E-963B-4ED4-B9C5-A49BD7E72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8548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 algn="ctr">
              <a:buNone/>
            </a:pPr>
            <a:r>
              <a:rPr lang="pl-PL" sz="1100" dirty="0"/>
              <a:t>By Scotch </a:t>
            </a:r>
            <a:r>
              <a:rPr lang="pl-PL" sz="1100" dirty="0" err="1"/>
              <a:t>Mist</a:t>
            </a:r>
            <a:r>
              <a:rPr lang="pl-PL" sz="1100" dirty="0"/>
              <a:t> - Praca własna, CC BY-SA 4.0, https://commons.wikimedia.org/w/index.php?curid=43520351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695B290-BAF1-4B88-A2AE-3D5050E6D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053"/>
            <a:ext cx="12192000" cy="610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9830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0FE18BD-18DF-4B44-9473-8BC932DFD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6ECA202-B670-4808-A7CF-FCF32988A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77016"/>
          </a:xfrm>
        </p:spPr>
        <p:txBody>
          <a:bodyPr/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 algn="ctr">
              <a:buNone/>
            </a:pPr>
            <a:r>
              <a:rPr lang="pl-PL" sz="1100" dirty="0"/>
              <a:t>By Henryk </a:t>
            </a:r>
            <a:r>
              <a:rPr lang="pl-PL" sz="1100" dirty="0" err="1"/>
              <a:t>Bielamowicz</a:t>
            </a:r>
            <a:r>
              <a:rPr lang="pl-PL" sz="1100" dirty="0"/>
              <a:t> - Praca własna, CC BY-SA 4.0, https://commons.wikimedia.org/w/index.php?curid=61463456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53BB492-B032-40DF-A497-F129993DB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80" y="66581"/>
            <a:ext cx="9365912" cy="625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406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BFB25F-DA60-44A5-93AF-D696E84F2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AD15B88-C8FC-488F-9E56-D175126EB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947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 algn="ctr">
              <a:buNone/>
            </a:pPr>
            <a:r>
              <a:rPr lang="pl-PL" sz="1100" dirty="0"/>
              <a:t>By Adrian </a:t>
            </a:r>
            <a:r>
              <a:rPr lang="pl-PL" sz="1100" dirty="0" err="1"/>
              <a:t>Grycuk</a:t>
            </a:r>
            <a:r>
              <a:rPr lang="pl-PL" sz="1100" dirty="0"/>
              <a:t> - Praca własna, CC BY-SA 3.0 </a:t>
            </a:r>
            <a:r>
              <a:rPr lang="pl-PL" sz="1100" dirty="0" err="1"/>
              <a:t>pl</a:t>
            </a:r>
            <a:r>
              <a:rPr lang="pl-PL" sz="1100" dirty="0"/>
              <a:t>, https://commons.wikimedia.org/w/index.php?curid=71720888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EF42323-F872-4057-A154-3629098E5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16" y="0"/>
            <a:ext cx="9934114" cy="641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4908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8B7E858-5D1D-4B94-8D2E-7BA0AA086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4BAD863-C6DD-42BD-A476-941040656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5691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 algn="ctr">
              <a:buNone/>
            </a:pPr>
            <a:r>
              <a:rPr lang="pl-PL" sz="1100" dirty="0"/>
              <a:t>By Stephen </a:t>
            </a:r>
            <a:r>
              <a:rPr lang="pl-PL" sz="1100" dirty="0" err="1"/>
              <a:t>McCluskey</a:t>
            </a:r>
            <a:r>
              <a:rPr lang="pl-PL" sz="1100" dirty="0"/>
              <a:t> - Praca własna, CC BY-SA 2.5, https://commons.wikimedia.org/w/index.php?curid=796019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EC53F28-340D-4192-A503-E7798DE7F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74" y="0"/>
            <a:ext cx="4678534" cy="646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0284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BBE4CE-CC0A-4338-925A-01F661F4A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52BDD7B-165C-45EC-A497-2CFCCD191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8589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 algn="ctr">
              <a:buNone/>
            </a:pPr>
            <a:r>
              <a:rPr lang="pl-PL" sz="1100" dirty="0"/>
              <a:t>By Heinrich Götz - </a:t>
            </a:r>
            <a:r>
              <a:rPr lang="pl-PL" sz="1100" dirty="0" err="1"/>
              <a:t>Digitale</a:t>
            </a:r>
            <a:r>
              <a:rPr lang="pl-PL" sz="1100" dirty="0"/>
              <a:t> </a:t>
            </a:r>
            <a:r>
              <a:rPr lang="pl-PL" sz="1100" dirty="0" err="1"/>
              <a:t>Bibliothek</a:t>
            </a:r>
            <a:r>
              <a:rPr lang="pl-PL" sz="1100" dirty="0"/>
              <a:t> der </a:t>
            </a:r>
            <a:r>
              <a:rPr lang="pl-PL" sz="1100" dirty="0" err="1"/>
              <a:t>Universität</a:t>
            </a:r>
            <a:r>
              <a:rPr lang="pl-PL" sz="1100" dirty="0"/>
              <a:t> </a:t>
            </a:r>
            <a:r>
              <a:rPr lang="pl-PL" sz="1100" dirty="0" err="1"/>
              <a:t>Breslau</a:t>
            </a:r>
            <a:r>
              <a:rPr lang="pl-PL" sz="1100" dirty="0"/>
              <a:t> - Link, Domena publiczna, https://commons.wikimedia.org/w/index.php?curid=13341959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5DB74EB-E5A3-4168-800B-E62F435BEB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492" y="146483"/>
            <a:ext cx="9185016" cy="624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3335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752DA54-347D-4324-8ED1-831016199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F46BBF1-589F-4BBA-833A-BD10DAEC5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/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 algn="ctr">
              <a:buNone/>
            </a:pPr>
            <a:r>
              <a:rPr lang="pl-PL" sz="1100" dirty="0"/>
              <a:t>By Merlin - Praca własna, CC BY-SA 3.0, https://commons.wikimedia.org/w/index.php?curid=8835878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90C25DD-5115-4906-BE3D-844CF5BE1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644" y="66560"/>
            <a:ext cx="9665178" cy="642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980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A763FB-1FA9-48FE-B85B-14F671858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0D3C729-5AA2-49BF-808F-B0F07AB79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5691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 algn="ctr">
              <a:buNone/>
            </a:pPr>
            <a:r>
              <a:rPr lang="pl-PL" sz="1100" dirty="0"/>
              <a:t>By Centymetr - Praca własna, CC BY-SA 3.0, https://commons.wikimedia.org/w/index.php?curid=17410093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4DD686D-5F00-49E4-A73E-D8B20D556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600" y="75461"/>
            <a:ext cx="8404800" cy="627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977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1987BA4-27F9-4E72-8A54-E10FDDF3E9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0E33278-EEFF-4993-BACF-4B23F7073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6043" y="6489500"/>
            <a:ext cx="9144000" cy="1655762"/>
          </a:xfrm>
        </p:spPr>
        <p:txBody>
          <a:bodyPr>
            <a:normAutofit/>
          </a:bodyPr>
          <a:lstStyle/>
          <a:p>
            <a:r>
              <a:rPr lang="pl-PL" sz="1100" dirty="0"/>
              <a:t>By </a:t>
            </a:r>
            <a:r>
              <a:rPr lang="pl-PL" sz="1100" dirty="0" err="1"/>
              <a:t>Gregy</a:t>
            </a:r>
            <a:r>
              <a:rPr lang="pl-PL" sz="1100" dirty="0"/>
              <a:t> - Praca własna, CC BY-SA 3.0 </a:t>
            </a:r>
            <a:r>
              <a:rPr lang="pl-PL" sz="1100" dirty="0" err="1"/>
              <a:t>pl</a:t>
            </a:r>
            <a:r>
              <a:rPr lang="pl-PL" sz="1100" dirty="0"/>
              <a:t>, https://commons.wikimedia.org/w/index.php?curid=21824061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654A6C9-639A-48A3-BBC8-9D52FFBF1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56" y="88776"/>
            <a:ext cx="9885199" cy="625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204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14A5DD-AC40-4283-AE1E-93AD72EDB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D47C766-8E21-49F0-B350-1B6817690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6471" y="4923932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 algn="ctr">
              <a:buNone/>
            </a:pPr>
            <a:r>
              <a:rPr lang="en-US" sz="1100" dirty="0"/>
              <a:t>By Jorge Lascar - CC BY 2.0, https://commons.wikimedia.org/w/index.php?curid=26948762</a:t>
            </a:r>
            <a:endParaRPr lang="pl-PL" sz="11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BDB3920-6F89-4EDD-8119-2D996EB15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241" y="0"/>
            <a:ext cx="9250532" cy="630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932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C4FFB7D-82C8-44E4-B9C3-8816E8079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E61E790-615B-4C04-8AC2-BE0C8EAED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214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r>
              <a:rPr lang="pl-PL" sz="1100" dirty="0"/>
              <a:t>By Jerzy Strzelecki, CC BY 3.0, https://commons.wikimedia.org/w/index.php?curid=15484318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4CBF11A-C4E0-4056-9AF1-59D3C6FC8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794" y="0"/>
            <a:ext cx="9722686" cy="646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212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6E7D90-D946-4125-ACA1-C0C2F808C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A26075A-7F92-4294-8F9D-E469DE3A6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214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sz="1200" dirty="0"/>
          </a:p>
          <a:p>
            <a:pPr marL="0" indent="0">
              <a:buNone/>
            </a:pPr>
            <a:endParaRPr lang="pl-PL" sz="1200" dirty="0"/>
          </a:p>
          <a:p>
            <a:pPr marL="0" indent="0">
              <a:buNone/>
            </a:pPr>
            <a:endParaRPr lang="pl-PL" sz="1200" dirty="0"/>
          </a:p>
          <a:p>
            <a:pPr marL="0" indent="0">
              <a:buNone/>
            </a:pPr>
            <a:endParaRPr lang="pl-PL" sz="1200" dirty="0"/>
          </a:p>
          <a:p>
            <a:pPr marL="0" indent="0">
              <a:buNone/>
            </a:pPr>
            <a:endParaRPr lang="pl-PL" sz="1200" dirty="0"/>
          </a:p>
          <a:p>
            <a:pPr marL="0" indent="0">
              <a:buNone/>
            </a:pPr>
            <a:endParaRPr lang="pl-PL" sz="1200" dirty="0"/>
          </a:p>
          <a:p>
            <a:pPr marL="0" indent="0">
              <a:buNone/>
            </a:pPr>
            <a:r>
              <a:rPr lang="pl-PL" sz="1200" dirty="0"/>
              <a:t>By Anonimowy pracownik Polskiej Agencji Prasowej/</a:t>
            </a:r>
            <a:r>
              <a:rPr lang="pl-PL" sz="1200" dirty="0" err="1"/>
              <a:t>Anonymous</a:t>
            </a:r>
            <a:r>
              <a:rPr lang="pl-PL" sz="1200" dirty="0"/>
              <a:t> </a:t>
            </a:r>
            <a:r>
              <a:rPr lang="pl-PL" sz="1200" dirty="0" err="1"/>
              <a:t>employee</a:t>
            </a:r>
            <a:r>
              <a:rPr lang="pl-PL" sz="1200" dirty="0"/>
              <a:t> of the </a:t>
            </a:r>
            <a:r>
              <a:rPr lang="pl-PL" sz="1200" dirty="0" err="1"/>
              <a:t>Polish</a:t>
            </a:r>
            <a:r>
              <a:rPr lang="pl-PL" sz="1200" dirty="0"/>
              <a:t> Press </a:t>
            </a:r>
            <a:r>
              <a:rPr lang="pl-PL" sz="1200" dirty="0" err="1"/>
              <a:t>Agency</a:t>
            </a:r>
            <a:r>
              <a:rPr lang="pl-PL" sz="1200" dirty="0"/>
              <a:t> - Warszawa stolica Polski, Społeczny Fundusz Odbudowy Stolicy, wyd. II, Warszawa 1949, p. 101, Domena publiczna, https://commons.wikimedia.org/w/index.php?curid=33670900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C3C19AA-59C5-43A7-99B8-C89254C74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43" y="270769"/>
            <a:ext cx="10199173" cy="586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608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A777F34-6BE6-4513-8FA3-40E62C0F2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F33AF24-4E46-4304-976C-935795AFD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214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r>
              <a:rPr lang="pl-PL" sz="1100" dirty="0"/>
              <a:t>By </a:t>
            </a:r>
            <a:r>
              <a:rPr lang="pl-PL" sz="1100" dirty="0" err="1"/>
              <a:t>Olocom</a:t>
            </a:r>
            <a:r>
              <a:rPr lang="pl-PL" sz="1100" dirty="0"/>
              <a:t> - Praca własna, CC BY-SA 4.0, https://commons.wikimedia.org/w/index.php?curid=11789053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C6BEE26-1465-4B07-952D-7EE1485D2F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731" y="110971"/>
            <a:ext cx="10014012" cy="627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19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BEEFA2-72D2-4AE8-8351-A2B6F78F7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7C8F33E-D4D8-41C0-97C3-D4D97B349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681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endParaRPr lang="pl-PL" sz="1100" dirty="0"/>
          </a:p>
          <a:p>
            <a:pPr marL="0" indent="0" algn="ctr">
              <a:buNone/>
            </a:pPr>
            <a:r>
              <a:rPr lang="pl-PL" sz="1100" dirty="0"/>
              <a:t>By Birczanin - Praca własna, Domena publiczna, https://commons.wikimedia.org/w/index.php?curid=7508060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F5B7DCC-A1E8-46BC-A3BB-9FBF2E681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617" y="102093"/>
            <a:ext cx="8362766" cy="62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87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4D40F3-0081-4642-AF16-123C634FE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6A54C72-81DD-4675-B5C2-2F7B2A369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214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>
              <a:buNone/>
            </a:pPr>
            <a:endParaRPr lang="pl-PL" sz="1100" dirty="0"/>
          </a:p>
          <a:p>
            <a:pPr marL="0" indent="0" algn="ctr">
              <a:buNone/>
            </a:pPr>
            <a:r>
              <a:rPr lang="pl-PL" sz="1100" dirty="0"/>
              <a:t>By Zygmunt </a:t>
            </a:r>
            <a:r>
              <a:rPr lang="pl-PL" sz="1100" dirty="0" err="1"/>
              <a:t>Put</a:t>
            </a:r>
            <a:r>
              <a:rPr lang="pl-PL" sz="1100" dirty="0"/>
              <a:t> - Praca własna, CC BY-SA 4.0, https://commons.wikimedia.org/w/index.php?curid=90731829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B03619F-8825-4EA5-A8C9-BD040453B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119" y="110971"/>
            <a:ext cx="9409345" cy="627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6697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774</Words>
  <Application>Microsoft Office PowerPoint</Application>
  <PresentationFormat>Panoramiczny</PresentationFormat>
  <Paragraphs>330</Paragraphs>
  <Slides>26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Ewa</dc:creator>
  <cp:lastModifiedBy> </cp:lastModifiedBy>
  <cp:revision>17</cp:revision>
  <dcterms:created xsi:type="dcterms:W3CDTF">2020-11-14T15:53:18Z</dcterms:created>
  <dcterms:modified xsi:type="dcterms:W3CDTF">2020-11-15T16:31:09Z</dcterms:modified>
</cp:coreProperties>
</file>