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3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6" autoAdjust="0"/>
    <p:restoredTop sz="89621" autoAdjust="0"/>
  </p:normalViewPr>
  <p:slideViewPr>
    <p:cSldViewPr showGuides="1">
      <p:cViewPr varScale="1">
        <p:scale>
          <a:sx n="116" d="100"/>
          <a:sy n="116" d="100"/>
        </p:scale>
        <p:origin x="14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68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E8990-2B48-4B05-837C-3D868853552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6011A86-B6A1-474A-9712-82462AC438AF}">
      <dgm:prSet phldrT="[Tekst]"/>
      <dgm:spPr/>
      <dgm:t>
        <a:bodyPr/>
        <a:lstStyle/>
        <a:p>
          <a:r>
            <a:rPr lang="pl-PL" dirty="0" smtClean="0"/>
            <a:t>Gdzie dziś można spotkać                                              zabytki?</a:t>
          </a:r>
          <a:endParaRPr lang="pl-PL" dirty="0"/>
        </a:p>
      </dgm:t>
    </dgm:pt>
    <dgm:pt modelId="{17470C0B-AC64-4D20-A444-2B7D8FFC57DC}" type="parTrans" cxnId="{336ECC1F-B33D-4B0D-A39C-22999C520F47}">
      <dgm:prSet/>
      <dgm:spPr/>
      <dgm:t>
        <a:bodyPr/>
        <a:lstStyle/>
        <a:p>
          <a:endParaRPr lang="pl-PL"/>
        </a:p>
      </dgm:t>
    </dgm:pt>
    <dgm:pt modelId="{57353E5D-3C52-482D-8B87-12CBA385D59E}" type="sibTrans" cxnId="{336ECC1F-B33D-4B0D-A39C-22999C520F47}">
      <dgm:prSet/>
      <dgm:spPr/>
      <dgm:t>
        <a:bodyPr/>
        <a:lstStyle/>
        <a:p>
          <a:endParaRPr lang="pl-PL"/>
        </a:p>
      </dgm:t>
    </dgm:pt>
    <dgm:pt modelId="{17A0D0CB-986E-4623-A02F-368FCB2DADF3}">
      <dgm:prSet phldrT="[Tekst]"/>
      <dgm:spPr/>
      <dgm:t>
        <a:bodyPr/>
        <a:lstStyle/>
        <a:p>
          <a:r>
            <a:rPr lang="pl-PL" dirty="0" smtClean="0"/>
            <a:t>Jakie pełnią funkcje?</a:t>
          </a:r>
          <a:endParaRPr lang="pl-PL" dirty="0"/>
        </a:p>
      </dgm:t>
    </dgm:pt>
    <dgm:pt modelId="{A166B858-7A0C-4029-8896-D6924B2A3088}" type="parTrans" cxnId="{0A005FFF-0E70-4EDC-83F0-D8DAFB9834F5}">
      <dgm:prSet/>
      <dgm:spPr/>
      <dgm:t>
        <a:bodyPr/>
        <a:lstStyle/>
        <a:p>
          <a:endParaRPr lang="pl-PL"/>
        </a:p>
      </dgm:t>
    </dgm:pt>
    <dgm:pt modelId="{A370E6B2-EB33-4CC3-BAD2-A2A9A444A549}" type="sibTrans" cxnId="{0A005FFF-0E70-4EDC-83F0-D8DAFB9834F5}">
      <dgm:prSet/>
      <dgm:spPr/>
      <dgm:t>
        <a:bodyPr/>
        <a:lstStyle/>
        <a:p>
          <a:endParaRPr lang="pl-PL"/>
        </a:p>
      </dgm:t>
    </dgm:pt>
    <dgm:pt modelId="{E6B9C75D-EC63-4E5E-A05C-8640684C1183}">
      <dgm:prSet phldrT="[Tekst]"/>
      <dgm:spPr/>
      <dgm:t>
        <a:bodyPr/>
        <a:lstStyle/>
        <a:p>
          <a:r>
            <a:rPr lang="pl-PL" dirty="0" smtClean="0"/>
            <a:t>Kto je chroni?</a:t>
          </a:r>
          <a:endParaRPr lang="pl-PL" dirty="0"/>
        </a:p>
      </dgm:t>
    </dgm:pt>
    <dgm:pt modelId="{9A94A416-E5A0-4928-9FF7-45CAEB9CA4F7}" type="parTrans" cxnId="{3E123CCF-90E4-464C-85EF-0E68750FEAF4}">
      <dgm:prSet/>
      <dgm:spPr/>
      <dgm:t>
        <a:bodyPr/>
        <a:lstStyle/>
        <a:p>
          <a:endParaRPr lang="pl-PL"/>
        </a:p>
      </dgm:t>
    </dgm:pt>
    <dgm:pt modelId="{19F25219-3361-4D49-8441-35C62F2CEBD3}" type="sibTrans" cxnId="{3E123CCF-90E4-464C-85EF-0E68750FEAF4}">
      <dgm:prSet/>
      <dgm:spPr/>
      <dgm:t>
        <a:bodyPr/>
        <a:lstStyle/>
        <a:p>
          <a:endParaRPr lang="pl-PL"/>
        </a:p>
      </dgm:t>
    </dgm:pt>
    <dgm:pt modelId="{AFB96B2C-4FD7-42E1-981F-77A5033EC11A}" type="pres">
      <dgm:prSet presAssocID="{87DE8990-2B48-4B05-837C-3D868853552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1354E5B9-822A-47CA-9BE8-72598AFF0354}" type="pres">
      <dgm:prSet presAssocID="{87DE8990-2B48-4B05-837C-3D8688535522}" presName="Name1" presStyleCnt="0"/>
      <dgm:spPr/>
    </dgm:pt>
    <dgm:pt modelId="{DC7C24F8-04FD-4967-8241-3AB3D6321C9D}" type="pres">
      <dgm:prSet presAssocID="{87DE8990-2B48-4B05-837C-3D8688535522}" presName="cycle" presStyleCnt="0"/>
      <dgm:spPr/>
    </dgm:pt>
    <dgm:pt modelId="{FDF71CEA-2EBF-45BA-B5A7-2FFC1D943CF4}" type="pres">
      <dgm:prSet presAssocID="{87DE8990-2B48-4B05-837C-3D8688535522}" presName="srcNode" presStyleLbl="node1" presStyleIdx="0" presStyleCnt="3"/>
      <dgm:spPr/>
    </dgm:pt>
    <dgm:pt modelId="{9D8D858D-CC1D-4A39-9069-01D29C6A7FE2}" type="pres">
      <dgm:prSet presAssocID="{87DE8990-2B48-4B05-837C-3D8688535522}" presName="conn" presStyleLbl="parChTrans1D2" presStyleIdx="0" presStyleCnt="1"/>
      <dgm:spPr/>
      <dgm:t>
        <a:bodyPr/>
        <a:lstStyle/>
        <a:p>
          <a:endParaRPr lang="pl-PL"/>
        </a:p>
      </dgm:t>
    </dgm:pt>
    <dgm:pt modelId="{9F8ABF10-E10E-4679-9EB9-41D6F035D596}" type="pres">
      <dgm:prSet presAssocID="{87DE8990-2B48-4B05-837C-3D8688535522}" presName="extraNode" presStyleLbl="node1" presStyleIdx="0" presStyleCnt="3"/>
      <dgm:spPr/>
    </dgm:pt>
    <dgm:pt modelId="{5D75BEF1-9493-4BF3-B2C3-13A85BA87CD8}" type="pres">
      <dgm:prSet presAssocID="{87DE8990-2B48-4B05-837C-3D8688535522}" presName="dstNode" presStyleLbl="node1" presStyleIdx="0" presStyleCnt="3"/>
      <dgm:spPr/>
    </dgm:pt>
    <dgm:pt modelId="{B867E95A-28F6-4943-BEE0-6362A8844CDB}" type="pres">
      <dgm:prSet presAssocID="{46011A86-B6A1-474A-9712-82462AC438A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C7CBB7A-A9AF-4CFD-BACC-5A6D5B313609}" type="pres">
      <dgm:prSet presAssocID="{46011A86-B6A1-474A-9712-82462AC438AF}" presName="accent_1" presStyleCnt="0"/>
      <dgm:spPr/>
    </dgm:pt>
    <dgm:pt modelId="{350D8BE7-ECD0-4EF6-82FC-E08269FE19AF}" type="pres">
      <dgm:prSet presAssocID="{46011A86-B6A1-474A-9712-82462AC438AF}" presName="accentRepeatNode" presStyleLbl="solidFgAcc1" presStyleIdx="0" presStyleCnt="3" custLinFactNeighborX="8567" custLinFactNeighborY="26699"/>
      <dgm:spPr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A6E59BE3-5953-48E0-B9FE-01C0E751E022}" type="pres">
      <dgm:prSet presAssocID="{17A0D0CB-986E-4623-A02F-368FCB2DADF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6311944-4ACC-4B54-853D-121BEE4CF887}" type="pres">
      <dgm:prSet presAssocID="{17A0D0CB-986E-4623-A02F-368FCB2DADF3}" presName="accent_2" presStyleCnt="0"/>
      <dgm:spPr/>
    </dgm:pt>
    <dgm:pt modelId="{C65BB876-E647-449D-93E6-78A9602F3E5F}" type="pres">
      <dgm:prSet presAssocID="{17A0D0CB-986E-4623-A02F-368FCB2DADF3}" presName="accentRepeatNode" presStyleLbl="solidFgAcc1" presStyleIdx="1" presStyleCnt="3"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1BACE16-896E-4C00-A762-D7E65020A81D}" type="pres">
      <dgm:prSet presAssocID="{E6B9C75D-EC63-4E5E-A05C-8640684C118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C68CA3C-AC54-47F0-BB75-D8ED78E77011}" type="pres">
      <dgm:prSet presAssocID="{E6B9C75D-EC63-4E5E-A05C-8640684C1183}" presName="accent_3" presStyleCnt="0"/>
      <dgm:spPr/>
    </dgm:pt>
    <dgm:pt modelId="{4BA89E75-7369-4219-A593-DA37C3F19F21}" type="pres">
      <dgm:prSet presAssocID="{E6B9C75D-EC63-4E5E-A05C-8640684C1183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</dgm:ptLst>
  <dgm:cxnLst>
    <dgm:cxn modelId="{EFF8ADC2-DB2F-4B2C-831F-995875BC8B55}" type="presOf" srcId="{46011A86-B6A1-474A-9712-82462AC438AF}" destId="{B867E95A-28F6-4943-BEE0-6362A8844CDB}" srcOrd="0" destOrd="0" presId="urn:microsoft.com/office/officeart/2008/layout/VerticalCurvedList"/>
    <dgm:cxn modelId="{3E123CCF-90E4-464C-85EF-0E68750FEAF4}" srcId="{87DE8990-2B48-4B05-837C-3D8688535522}" destId="{E6B9C75D-EC63-4E5E-A05C-8640684C1183}" srcOrd="2" destOrd="0" parTransId="{9A94A416-E5A0-4928-9FF7-45CAEB9CA4F7}" sibTransId="{19F25219-3361-4D49-8441-35C62F2CEBD3}"/>
    <dgm:cxn modelId="{B7FF477B-8C3D-4E29-A379-277C7FD2B677}" type="presOf" srcId="{57353E5D-3C52-482D-8B87-12CBA385D59E}" destId="{9D8D858D-CC1D-4A39-9069-01D29C6A7FE2}" srcOrd="0" destOrd="0" presId="urn:microsoft.com/office/officeart/2008/layout/VerticalCurvedList"/>
    <dgm:cxn modelId="{0A005FFF-0E70-4EDC-83F0-D8DAFB9834F5}" srcId="{87DE8990-2B48-4B05-837C-3D8688535522}" destId="{17A0D0CB-986E-4623-A02F-368FCB2DADF3}" srcOrd="1" destOrd="0" parTransId="{A166B858-7A0C-4029-8896-D6924B2A3088}" sibTransId="{A370E6B2-EB33-4CC3-BAD2-A2A9A444A549}"/>
    <dgm:cxn modelId="{543BEAA5-C0F1-4B01-9DE6-D0A8F8B188D5}" type="presOf" srcId="{87DE8990-2B48-4B05-837C-3D8688535522}" destId="{AFB96B2C-4FD7-42E1-981F-77A5033EC11A}" srcOrd="0" destOrd="0" presId="urn:microsoft.com/office/officeart/2008/layout/VerticalCurvedList"/>
    <dgm:cxn modelId="{B8C68CB2-FE25-4B25-9F9F-530512AF5363}" type="presOf" srcId="{17A0D0CB-986E-4623-A02F-368FCB2DADF3}" destId="{A6E59BE3-5953-48E0-B9FE-01C0E751E022}" srcOrd="0" destOrd="0" presId="urn:microsoft.com/office/officeart/2008/layout/VerticalCurvedList"/>
    <dgm:cxn modelId="{FAB1733A-7B2B-4550-9CF0-98D4395DDA8B}" type="presOf" srcId="{E6B9C75D-EC63-4E5E-A05C-8640684C1183}" destId="{21BACE16-896E-4C00-A762-D7E65020A81D}" srcOrd="0" destOrd="0" presId="urn:microsoft.com/office/officeart/2008/layout/VerticalCurvedList"/>
    <dgm:cxn modelId="{336ECC1F-B33D-4B0D-A39C-22999C520F47}" srcId="{87DE8990-2B48-4B05-837C-3D8688535522}" destId="{46011A86-B6A1-474A-9712-82462AC438AF}" srcOrd="0" destOrd="0" parTransId="{17470C0B-AC64-4D20-A444-2B7D8FFC57DC}" sibTransId="{57353E5D-3C52-482D-8B87-12CBA385D59E}"/>
    <dgm:cxn modelId="{EE16193D-39AA-4093-A652-75550B64DACC}" type="presParOf" srcId="{AFB96B2C-4FD7-42E1-981F-77A5033EC11A}" destId="{1354E5B9-822A-47CA-9BE8-72598AFF0354}" srcOrd="0" destOrd="0" presId="urn:microsoft.com/office/officeart/2008/layout/VerticalCurvedList"/>
    <dgm:cxn modelId="{A99100E6-1FDC-4B6D-8DC2-EE018C58E976}" type="presParOf" srcId="{1354E5B9-822A-47CA-9BE8-72598AFF0354}" destId="{DC7C24F8-04FD-4967-8241-3AB3D6321C9D}" srcOrd="0" destOrd="0" presId="urn:microsoft.com/office/officeart/2008/layout/VerticalCurvedList"/>
    <dgm:cxn modelId="{AF3E4406-C369-4862-A62C-90F9CEC398FB}" type="presParOf" srcId="{DC7C24F8-04FD-4967-8241-3AB3D6321C9D}" destId="{FDF71CEA-2EBF-45BA-B5A7-2FFC1D943CF4}" srcOrd="0" destOrd="0" presId="urn:microsoft.com/office/officeart/2008/layout/VerticalCurvedList"/>
    <dgm:cxn modelId="{ED93B9EF-9084-4799-B64C-38D3CBDAE241}" type="presParOf" srcId="{DC7C24F8-04FD-4967-8241-3AB3D6321C9D}" destId="{9D8D858D-CC1D-4A39-9069-01D29C6A7FE2}" srcOrd="1" destOrd="0" presId="urn:microsoft.com/office/officeart/2008/layout/VerticalCurvedList"/>
    <dgm:cxn modelId="{C6BA4DBA-E70E-435D-81D3-A1EE18555F9F}" type="presParOf" srcId="{DC7C24F8-04FD-4967-8241-3AB3D6321C9D}" destId="{9F8ABF10-E10E-4679-9EB9-41D6F035D596}" srcOrd="2" destOrd="0" presId="urn:microsoft.com/office/officeart/2008/layout/VerticalCurvedList"/>
    <dgm:cxn modelId="{B3C6E8DA-1F45-4827-A1DA-6E85154E89DA}" type="presParOf" srcId="{DC7C24F8-04FD-4967-8241-3AB3D6321C9D}" destId="{5D75BEF1-9493-4BF3-B2C3-13A85BA87CD8}" srcOrd="3" destOrd="0" presId="urn:microsoft.com/office/officeart/2008/layout/VerticalCurvedList"/>
    <dgm:cxn modelId="{9D734229-90DA-443D-8D19-FBA793879E29}" type="presParOf" srcId="{1354E5B9-822A-47CA-9BE8-72598AFF0354}" destId="{B867E95A-28F6-4943-BEE0-6362A8844CDB}" srcOrd="1" destOrd="0" presId="urn:microsoft.com/office/officeart/2008/layout/VerticalCurvedList"/>
    <dgm:cxn modelId="{311F6342-5FC5-428C-BF89-618D7C94B6CF}" type="presParOf" srcId="{1354E5B9-822A-47CA-9BE8-72598AFF0354}" destId="{0C7CBB7A-A9AF-4CFD-BACC-5A6D5B313609}" srcOrd="2" destOrd="0" presId="urn:microsoft.com/office/officeart/2008/layout/VerticalCurvedList"/>
    <dgm:cxn modelId="{A3F2EA1A-7C81-448F-9A54-13989D92B3EC}" type="presParOf" srcId="{0C7CBB7A-A9AF-4CFD-BACC-5A6D5B313609}" destId="{350D8BE7-ECD0-4EF6-82FC-E08269FE19AF}" srcOrd="0" destOrd="0" presId="urn:microsoft.com/office/officeart/2008/layout/VerticalCurvedList"/>
    <dgm:cxn modelId="{159773E7-A3FA-4F22-B291-818C5E35C9A9}" type="presParOf" srcId="{1354E5B9-822A-47CA-9BE8-72598AFF0354}" destId="{A6E59BE3-5953-48E0-B9FE-01C0E751E022}" srcOrd="3" destOrd="0" presId="urn:microsoft.com/office/officeart/2008/layout/VerticalCurvedList"/>
    <dgm:cxn modelId="{31048A3B-0575-47BE-8252-6D88D2DAA4F9}" type="presParOf" srcId="{1354E5B9-822A-47CA-9BE8-72598AFF0354}" destId="{C6311944-4ACC-4B54-853D-121BEE4CF887}" srcOrd="4" destOrd="0" presId="urn:microsoft.com/office/officeart/2008/layout/VerticalCurvedList"/>
    <dgm:cxn modelId="{9365D9FC-8863-4A91-875F-6AA48B47B6B9}" type="presParOf" srcId="{C6311944-4ACC-4B54-853D-121BEE4CF887}" destId="{C65BB876-E647-449D-93E6-78A9602F3E5F}" srcOrd="0" destOrd="0" presId="urn:microsoft.com/office/officeart/2008/layout/VerticalCurvedList"/>
    <dgm:cxn modelId="{B84E7DDF-3252-4BCC-B854-9B63811BEB94}" type="presParOf" srcId="{1354E5B9-822A-47CA-9BE8-72598AFF0354}" destId="{21BACE16-896E-4C00-A762-D7E65020A81D}" srcOrd="5" destOrd="0" presId="urn:microsoft.com/office/officeart/2008/layout/VerticalCurvedList"/>
    <dgm:cxn modelId="{E553481A-B0A4-470D-808D-31C19EEF252A}" type="presParOf" srcId="{1354E5B9-822A-47CA-9BE8-72598AFF0354}" destId="{CC68CA3C-AC54-47F0-BB75-D8ED78E77011}" srcOrd="6" destOrd="0" presId="urn:microsoft.com/office/officeart/2008/layout/VerticalCurvedList"/>
    <dgm:cxn modelId="{F8B8AD76-DD35-4FB1-9017-8FA817BFA960}" type="presParOf" srcId="{CC68CA3C-AC54-47F0-BB75-D8ED78E77011}" destId="{4BA89E75-7369-4219-A593-DA37C3F19F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487A6A-7A75-42E5-9353-92BED3F39B9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35A2D1C1-1860-4668-A1C7-7795AE42739A}">
      <dgm:prSet phldrT="[Tekst]"/>
      <dgm:spPr/>
      <dgm:t>
        <a:bodyPr/>
        <a:lstStyle/>
        <a:p>
          <a:pPr algn="ctr"/>
          <a:r>
            <a:rPr lang="pl-PL" dirty="0" smtClean="0"/>
            <a:t>Bazylika pod wezwaniem św. św. Apostołów Piotra i Pawła w Strzegomiu</a:t>
          </a:r>
          <a:endParaRPr lang="pl-PL" dirty="0"/>
        </a:p>
      </dgm:t>
    </dgm:pt>
    <dgm:pt modelId="{E77861CE-78DA-417F-BF29-E714284AE3F6}" type="parTrans" cxnId="{115AF3EC-8C49-4FA5-A958-0D8B6A25B011}">
      <dgm:prSet/>
      <dgm:spPr/>
      <dgm:t>
        <a:bodyPr/>
        <a:lstStyle/>
        <a:p>
          <a:endParaRPr lang="pl-PL"/>
        </a:p>
      </dgm:t>
    </dgm:pt>
    <dgm:pt modelId="{5016E13D-CFDA-45DF-9090-CF2DC09B73B1}" type="sibTrans" cxnId="{115AF3EC-8C49-4FA5-A958-0D8B6A25B011}">
      <dgm:prSet/>
      <dgm:spPr/>
      <dgm:t>
        <a:bodyPr/>
        <a:lstStyle/>
        <a:p>
          <a:endParaRPr lang="pl-PL"/>
        </a:p>
      </dgm:t>
    </dgm:pt>
    <dgm:pt modelId="{E1EAA134-AF27-4624-A651-B01ABFD0E366}">
      <dgm:prSet phldrT="[Tekst]"/>
      <dgm:spPr/>
      <dgm:t>
        <a:bodyPr/>
        <a:lstStyle/>
        <a:p>
          <a:pPr algn="ctr"/>
          <a:r>
            <a:rPr lang="pl-PL" dirty="0" smtClean="0"/>
            <a:t>Muzeum Tkactwa w Kamiennej Górze</a:t>
          </a:r>
          <a:endParaRPr lang="pl-PL" dirty="0"/>
        </a:p>
      </dgm:t>
    </dgm:pt>
    <dgm:pt modelId="{BA31A2DC-BAD0-4D31-8819-5FCA890AD314}" type="parTrans" cxnId="{B134B29E-B954-4B4E-8E1B-8D0F41F078E9}">
      <dgm:prSet/>
      <dgm:spPr/>
      <dgm:t>
        <a:bodyPr/>
        <a:lstStyle/>
        <a:p>
          <a:endParaRPr lang="pl-PL"/>
        </a:p>
      </dgm:t>
    </dgm:pt>
    <dgm:pt modelId="{BF935AA3-CB98-44DB-91C9-F733B8FAAF30}" type="sibTrans" cxnId="{B134B29E-B954-4B4E-8E1B-8D0F41F078E9}">
      <dgm:prSet/>
      <dgm:spPr/>
      <dgm:t>
        <a:bodyPr/>
        <a:lstStyle/>
        <a:p>
          <a:endParaRPr lang="pl-PL"/>
        </a:p>
      </dgm:t>
    </dgm:pt>
    <dgm:pt modelId="{8FA1FC90-614F-4937-9018-620F16EE819D}">
      <dgm:prSet phldrT="[Tekst]"/>
      <dgm:spPr/>
      <dgm:t>
        <a:bodyPr/>
        <a:lstStyle/>
        <a:p>
          <a:pPr algn="ctr"/>
          <a:r>
            <a:rPr lang="pl-PL" dirty="0" smtClean="0"/>
            <a:t>Pieniński Park Narodowy</a:t>
          </a:r>
          <a:endParaRPr lang="pl-PL" dirty="0"/>
        </a:p>
      </dgm:t>
    </dgm:pt>
    <dgm:pt modelId="{E91871F1-AAB1-4B1F-ACE0-32EA74B55927}" type="parTrans" cxnId="{A0C0C0E5-7EEB-4250-B534-23B27B15189A}">
      <dgm:prSet/>
      <dgm:spPr/>
      <dgm:t>
        <a:bodyPr/>
        <a:lstStyle/>
        <a:p>
          <a:endParaRPr lang="pl-PL"/>
        </a:p>
      </dgm:t>
    </dgm:pt>
    <dgm:pt modelId="{29884121-3B37-44C5-9046-6FE02646D309}" type="sibTrans" cxnId="{A0C0C0E5-7EEB-4250-B534-23B27B15189A}">
      <dgm:prSet/>
      <dgm:spPr/>
      <dgm:t>
        <a:bodyPr/>
        <a:lstStyle/>
        <a:p>
          <a:endParaRPr lang="pl-PL"/>
        </a:p>
      </dgm:t>
    </dgm:pt>
    <dgm:pt modelId="{77F505A4-6286-4036-8866-96562ED2A096}" type="pres">
      <dgm:prSet presAssocID="{5B487A6A-7A75-42E5-9353-92BED3F39B92}" presName="diagram" presStyleCnt="0">
        <dgm:presLayoutVars>
          <dgm:dir/>
          <dgm:animLvl val="lvl"/>
          <dgm:resizeHandles val="exact"/>
        </dgm:presLayoutVars>
      </dgm:prSet>
      <dgm:spPr/>
    </dgm:pt>
    <dgm:pt modelId="{A1C37052-49AF-4F7F-95DB-A9AC1544D717}" type="pres">
      <dgm:prSet presAssocID="{35A2D1C1-1860-4668-A1C7-7795AE42739A}" presName="compNode" presStyleCnt="0"/>
      <dgm:spPr/>
    </dgm:pt>
    <dgm:pt modelId="{D3BB47AB-BC06-401F-A53A-198B1EA8AB52}" type="pres">
      <dgm:prSet presAssocID="{35A2D1C1-1860-4668-A1C7-7795AE42739A}" presName="childRect" presStyleLbl="bgAcc1" presStyleIdx="0" presStyleCnt="3" custLinFactNeighborX="2487" custLinFactNeighborY="224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26538AE8-90F9-4399-957D-20C730AD4923}" type="pres">
      <dgm:prSet presAssocID="{35A2D1C1-1860-4668-A1C7-7795AE42739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45D0607-ED36-4C59-9883-B46453A9C42C}" type="pres">
      <dgm:prSet presAssocID="{35A2D1C1-1860-4668-A1C7-7795AE42739A}" presName="parentRect" presStyleLbl="alignNode1" presStyleIdx="0" presStyleCnt="3" custScaleX="100725" custScaleY="102401" custLinFactNeighborX="2850" custLinFactNeighborY="-794"/>
      <dgm:spPr/>
      <dgm:t>
        <a:bodyPr/>
        <a:lstStyle/>
        <a:p>
          <a:endParaRPr lang="pl-PL"/>
        </a:p>
      </dgm:t>
    </dgm:pt>
    <dgm:pt modelId="{9D5782A5-AE0E-4A9A-A9A2-71027575AC24}" type="pres">
      <dgm:prSet presAssocID="{35A2D1C1-1860-4668-A1C7-7795AE42739A}" presName="adorn" presStyleLbl="fgAccFollowNode1" presStyleIdx="0" presStyleCnt="3" custScaleX="50391" custScaleY="53299" custLinFactNeighborX="22873" custLinFactNeighborY="242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899732F7-DC9F-4E8D-B766-11A511BAE85D}" type="pres">
      <dgm:prSet presAssocID="{5016E13D-CFDA-45DF-9090-CF2DC09B73B1}" presName="sibTrans" presStyleLbl="sibTrans2D1" presStyleIdx="0" presStyleCnt="0"/>
      <dgm:spPr/>
      <dgm:t>
        <a:bodyPr/>
        <a:lstStyle/>
        <a:p>
          <a:endParaRPr lang="pl-PL"/>
        </a:p>
      </dgm:t>
    </dgm:pt>
    <dgm:pt modelId="{17514B6D-BC19-446B-8CB6-BADCEDD81638}" type="pres">
      <dgm:prSet presAssocID="{E1EAA134-AF27-4624-A651-B01ABFD0E366}" presName="compNode" presStyleCnt="0"/>
      <dgm:spPr/>
    </dgm:pt>
    <dgm:pt modelId="{DF2C15E1-77B8-4703-8AD2-0772D37D4A8A}" type="pres">
      <dgm:prSet presAssocID="{E1EAA134-AF27-4624-A651-B01ABFD0E366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D1AFE76-41CF-4BD0-8709-8BD1CC97B453}" type="pres">
      <dgm:prSet presAssocID="{E1EAA134-AF27-4624-A651-B01ABFD0E36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E531D9A-E1DA-4DAC-A3CD-AE37CC1E2B47}" type="pres">
      <dgm:prSet presAssocID="{E1EAA134-AF27-4624-A651-B01ABFD0E366}" presName="parentRect" presStyleLbl="alignNode1" presStyleIdx="1" presStyleCnt="3"/>
      <dgm:spPr/>
      <dgm:t>
        <a:bodyPr/>
        <a:lstStyle/>
        <a:p>
          <a:endParaRPr lang="pl-PL"/>
        </a:p>
      </dgm:t>
    </dgm:pt>
    <dgm:pt modelId="{53074889-10A9-4E95-879B-45D4266D28FC}" type="pres">
      <dgm:prSet presAssocID="{E1EAA134-AF27-4624-A651-B01ABFD0E366}" presName="adorn" presStyleLbl="fgAccFollowNode1" presStyleIdx="1" presStyleCnt="3" custScaleX="55563" custScaleY="48785" custLinFactNeighborX="-1410" custLinFactNeighborY="1999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BF0CBB1-AC1E-447C-8437-788528710885}" type="pres">
      <dgm:prSet presAssocID="{BF935AA3-CB98-44DB-91C9-F733B8FAAF30}" presName="sibTrans" presStyleLbl="sibTrans2D1" presStyleIdx="0" presStyleCnt="0"/>
      <dgm:spPr/>
      <dgm:t>
        <a:bodyPr/>
        <a:lstStyle/>
        <a:p>
          <a:endParaRPr lang="pl-PL"/>
        </a:p>
      </dgm:t>
    </dgm:pt>
    <dgm:pt modelId="{17FA8F2E-9342-405F-AC07-2A3396A335C0}" type="pres">
      <dgm:prSet presAssocID="{8FA1FC90-614F-4937-9018-620F16EE819D}" presName="compNode" presStyleCnt="0"/>
      <dgm:spPr/>
    </dgm:pt>
    <dgm:pt modelId="{BC7B8A95-1ED6-44FF-934B-CDF4FAC9165F}" type="pres">
      <dgm:prSet presAssocID="{8FA1FC90-614F-4937-9018-620F16EE819D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CA5647D-94B4-47BB-8F1F-D64F12FB5EDE}" type="pres">
      <dgm:prSet presAssocID="{8FA1FC90-614F-4937-9018-620F16EE819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EBA63FE-5E7F-4875-8669-922AD8799D69}" type="pres">
      <dgm:prSet presAssocID="{8FA1FC90-614F-4937-9018-620F16EE819D}" presName="parentRect" presStyleLbl="alignNode1" presStyleIdx="2" presStyleCnt="3"/>
      <dgm:spPr/>
      <dgm:t>
        <a:bodyPr/>
        <a:lstStyle/>
        <a:p>
          <a:endParaRPr lang="pl-PL"/>
        </a:p>
      </dgm:t>
    </dgm:pt>
    <dgm:pt modelId="{E3282590-66B6-4BD1-89F4-E75B33BB3B0A}" type="pres">
      <dgm:prSet presAssocID="{8FA1FC90-614F-4937-9018-620F16EE819D}" presName="adorn" presStyleLbl="fgAccFollowNode1" presStyleIdx="2" presStyleCnt="3" custScaleX="62251" custScaleY="53020" custLinFactNeighborX="94" custLinFactNeighborY="2211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5A99042D-73A5-437B-AB3E-08F53DBFC76E}" type="presOf" srcId="{E1EAA134-AF27-4624-A651-B01ABFD0E366}" destId="{AD1AFE76-41CF-4BD0-8709-8BD1CC97B453}" srcOrd="0" destOrd="0" presId="urn:microsoft.com/office/officeart/2005/8/layout/bList2"/>
    <dgm:cxn modelId="{19FEEBFF-3741-4E5C-9673-E2D60ACDB68E}" type="presOf" srcId="{5016E13D-CFDA-45DF-9090-CF2DC09B73B1}" destId="{899732F7-DC9F-4E8D-B766-11A511BAE85D}" srcOrd="0" destOrd="0" presId="urn:microsoft.com/office/officeart/2005/8/layout/bList2"/>
    <dgm:cxn modelId="{A1E14B28-285E-4E66-992A-4C379711E8EA}" type="presOf" srcId="{8FA1FC90-614F-4937-9018-620F16EE819D}" destId="{2EBA63FE-5E7F-4875-8669-922AD8799D69}" srcOrd="1" destOrd="0" presId="urn:microsoft.com/office/officeart/2005/8/layout/bList2"/>
    <dgm:cxn modelId="{A0C0C0E5-7EEB-4250-B534-23B27B15189A}" srcId="{5B487A6A-7A75-42E5-9353-92BED3F39B92}" destId="{8FA1FC90-614F-4937-9018-620F16EE819D}" srcOrd="2" destOrd="0" parTransId="{E91871F1-AAB1-4B1F-ACE0-32EA74B55927}" sibTransId="{29884121-3B37-44C5-9046-6FE02646D309}"/>
    <dgm:cxn modelId="{D7001F00-DD45-44DF-87FA-2A11CCD89F46}" type="presOf" srcId="{35A2D1C1-1860-4668-A1C7-7795AE42739A}" destId="{26538AE8-90F9-4399-957D-20C730AD4923}" srcOrd="0" destOrd="0" presId="urn:microsoft.com/office/officeart/2005/8/layout/bList2"/>
    <dgm:cxn modelId="{C79A163C-AAE1-460E-906B-FB31FBE59404}" type="presOf" srcId="{5B487A6A-7A75-42E5-9353-92BED3F39B92}" destId="{77F505A4-6286-4036-8866-96562ED2A096}" srcOrd="0" destOrd="0" presId="urn:microsoft.com/office/officeart/2005/8/layout/bList2"/>
    <dgm:cxn modelId="{B134B29E-B954-4B4E-8E1B-8D0F41F078E9}" srcId="{5B487A6A-7A75-42E5-9353-92BED3F39B92}" destId="{E1EAA134-AF27-4624-A651-B01ABFD0E366}" srcOrd="1" destOrd="0" parTransId="{BA31A2DC-BAD0-4D31-8819-5FCA890AD314}" sibTransId="{BF935AA3-CB98-44DB-91C9-F733B8FAAF30}"/>
    <dgm:cxn modelId="{3CFF2552-0C0A-4277-9CF7-643D81461550}" type="presOf" srcId="{BF935AA3-CB98-44DB-91C9-F733B8FAAF30}" destId="{FBF0CBB1-AC1E-447C-8437-788528710885}" srcOrd="0" destOrd="0" presId="urn:microsoft.com/office/officeart/2005/8/layout/bList2"/>
    <dgm:cxn modelId="{9CE869C5-9DA1-4C92-AC71-FB2997C82DE6}" type="presOf" srcId="{8FA1FC90-614F-4937-9018-620F16EE819D}" destId="{8CA5647D-94B4-47BB-8F1F-D64F12FB5EDE}" srcOrd="0" destOrd="0" presId="urn:microsoft.com/office/officeart/2005/8/layout/bList2"/>
    <dgm:cxn modelId="{653AB35B-277C-47D8-A8F9-F07CAF9FB224}" type="presOf" srcId="{35A2D1C1-1860-4668-A1C7-7795AE42739A}" destId="{745D0607-ED36-4C59-9883-B46453A9C42C}" srcOrd="1" destOrd="0" presId="urn:microsoft.com/office/officeart/2005/8/layout/bList2"/>
    <dgm:cxn modelId="{ADFA3B48-A11E-483A-8E00-B105CB164DC6}" type="presOf" srcId="{E1EAA134-AF27-4624-A651-B01ABFD0E366}" destId="{3E531D9A-E1DA-4DAC-A3CD-AE37CC1E2B47}" srcOrd="1" destOrd="0" presId="urn:microsoft.com/office/officeart/2005/8/layout/bList2"/>
    <dgm:cxn modelId="{115AF3EC-8C49-4FA5-A958-0D8B6A25B011}" srcId="{5B487A6A-7A75-42E5-9353-92BED3F39B92}" destId="{35A2D1C1-1860-4668-A1C7-7795AE42739A}" srcOrd="0" destOrd="0" parTransId="{E77861CE-78DA-417F-BF29-E714284AE3F6}" sibTransId="{5016E13D-CFDA-45DF-9090-CF2DC09B73B1}"/>
    <dgm:cxn modelId="{7516E747-E79B-4563-B3A3-8D3D4C9277F3}" type="presParOf" srcId="{77F505A4-6286-4036-8866-96562ED2A096}" destId="{A1C37052-49AF-4F7F-95DB-A9AC1544D717}" srcOrd="0" destOrd="0" presId="urn:microsoft.com/office/officeart/2005/8/layout/bList2"/>
    <dgm:cxn modelId="{58B6474B-13C8-4DB9-A617-7FD44B98FB90}" type="presParOf" srcId="{A1C37052-49AF-4F7F-95DB-A9AC1544D717}" destId="{D3BB47AB-BC06-401F-A53A-198B1EA8AB52}" srcOrd="0" destOrd="0" presId="urn:microsoft.com/office/officeart/2005/8/layout/bList2"/>
    <dgm:cxn modelId="{F16FF89C-165B-47C2-A601-1770579A5A8C}" type="presParOf" srcId="{A1C37052-49AF-4F7F-95DB-A9AC1544D717}" destId="{26538AE8-90F9-4399-957D-20C730AD4923}" srcOrd="1" destOrd="0" presId="urn:microsoft.com/office/officeart/2005/8/layout/bList2"/>
    <dgm:cxn modelId="{FD2C62F3-D593-450A-B866-36C95A043CA0}" type="presParOf" srcId="{A1C37052-49AF-4F7F-95DB-A9AC1544D717}" destId="{745D0607-ED36-4C59-9883-B46453A9C42C}" srcOrd="2" destOrd="0" presId="urn:microsoft.com/office/officeart/2005/8/layout/bList2"/>
    <dgm:cxn modelId="{2965440A-296F-4B0F-9C9B-C601C7AC4D73}" type="presParOf" srcId="{A1C37052-49AF-4F7F-95DB-A9AC1544D717}" destId="{9D5782A5-AE0E-4A9A-A9A2-71027575AC24}" srcOrd="3" destOrd="0" presId="urn:microsoft.com/office/officeart/2005/8/layout/bList2"/>
    <dgm:cxn modelId="{0A158B2C-5280-48D3-881E-7AFA0F4228C2}" type="presParOf" srcId="{77F505A4-6286-4036-8866-96562ED2A096}" destId="{899732F7-DC9F-4E8D-B766-11A511BAE85D}" srcOrd="1" destOrd="0" presId="urn:microsoft.com/office/officeart/2005/8/layout/bList2"/>
    <dgm:cxn modelId="{FABD9980-AFFE-45F7-B4AD-038D53734ABD}" type="presParOf" srcId="{77F505A4-6286-4036-8866-96562ED2A096}" destId="{17514B6D-BC19-446B-8CB6-BADCEDD81638}" srcOrd="2" destOrd="0" presId="urn:microsoft.com/office/officeart/2005/8/layout/bList2"/>
    <dgm:cxn modelId="{7AE1D42A-4BD5-490B-A171-03DDBC1BD1DD}" type="presParOf" srcId="{17514B6D-BC19-446B-8CB6-BADCEDD81638}" destId="{DF2C15E1-77B8-4703-8AD2-0772D37D4A8A}" srcOrd="0" destOrd="0" presId="urn:microsoft.com/office/officeart/2005/8/layout/bList2"/>
    <dgm:cxn modelId="{3CDADFD9-04BA-4A43-B5E8-DC1D8A716031}" type="presParOf" srcId="{17514B6D-BC19-446B-8CB6-BADCEDD81638}" destId="{AD1AFE76-41CF-4BD0-8709-8BD1CC97B453}" srcOrd="1" destOrd="0" presId="urn:microsoft.com/office/officeart/2005/8/layout/bList2"/>
    <dgm:cxn modelId="{C8655CFF-8982-4081-8A58-AFA3998242B8}" type="presParOf" srcId="{17514B6D-BC19-446B-8CB6-BADCEDD81638}" destId="{3E531D9A-E1DA-4DAC-A3CD-AE37CC1E2B47}" srcOrd="2" destOrd="0" presId="urn:microsoft.com/office/officeart/2005/8/layout/bList2"/>
    <dgm:cxn modelId="{E4ADE513-86FF-4901-97CB-92A3E14A5412}" type="presParOf" srcId="{17514B6D-BC19-446B-8CB6-BADCEDD81638}" destId="{53074889-10A9-4E95-879B-45D4266D28FC}" srcOrd="3" destOrd="0" presId="urn:microsoft.com/office/officeart/2005/8/layout/bList2"/>
    <dgm:cxn modelId="{0C946F7B-B5F0-47DE-91AD-4E53BFC2DF8A}" type="presParOf" srcId="{77F505A4-6286-4036-8866-96562ED2A096}" destId="{FBF0CBB1-AC1E-447C-8437-788528710885}" srcOrd="3" destOrd="0" presId="urn:microsoft.com/office/officeart/2005/8/layout/bList2"/>
    <dgm:cxn modelId="{B4634ADF-42E1-4461-9D78-0834293026CA}" type="presParOf" srcId="{77F505A4-6286-4036-8866-96562ED2A096}" destId="{17FA8F2E-9342-405F-AC07-2A3396A335C0}" srcOrd="4" destOrd="0" presId="urn:microsoft.com/office/officeart/2005/8/layout/bList2"/>
    <dgm:cxn modelId="{71BF8E1A-DD3F-4424-A211-657D1EBDA8EF}" type="presParOf" srcId="{17FA8F2E-9342-405F-AC07-2A3396A335C0}" destId="{BC7B8A95-1ED6-44FF-934B-CDF4FAC9165F}" srcOrd="0" destOrd="0" presId="urn:microsoft.com/office/officeart/2005/8/layout/bList2"/>
    <dgm:cxn modelId="{02BDF470-D29D-4D9F-8092-CB672EB26353}" type="presParOf" srcId="{17FA8F2E-9342-405F-AC07-2A3396A335C0}" destId="{8CA5647D-94B4-47BB-8F1F-D64F12FB5EDE}" srcOrd="1" destOrd="0" presId="urn:microsoft.com/office/officeart/2005/8/layout/bList2"/>
    <dgm:cxn modelId="{FA92DDAE-ADF4-4660-9F84-E47409EAB53F}" type="presParOf" srcId="{17FA8F2E-9342-405F-AC07-2A3396A335C0}" destId="{2EBA63FE-5E7F-4875-8669-922AD8799D69}" srcOrd="2" destOrd="0" presId="urn:microsoft.com/office/officeart/2005/8/layout/bList2"/>
    <dgm:cxn modelId="{1E9BED68-B741-454B-B048-011BA4939805}" type="presParOf" srcId="{17FA8F2E-9342-405F-AC07-2A3396A335C0}" destId="{E3282590-66B6-4BD1-89F4-E75B33BB3B0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0E2213-7972-462F-8FFC-A985836FFF9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768C8FD-75F2-4A8C-9A52-E5D06253C402}">
      <dgm:prSet phldrT="[Tekst]" custT="1"/>
      <dgm:spPr/>
      <dgm:t>
        <a:bodyPr/>
        <a:lstStyle/>
        <a:p>
          <a:pPr>
            <a:lnSpc>
              <a:spcPct val="150000"/>
            </a:lnSpc>
          </a:pPr>
          <a:r>
            <a:rPr lang="pl-PL" sz="2100" dirty="0" smtClean="0"/>
            <a:t>Wpis do rejestru zabytków                </a:t>
          </a:r>
          <a:r>
            <a:rPr lang="pl-PL" sz="1200" i="1" dirty="0" smtClean="0"/>
            <a:t>np. zamek Chojnik</a:t>
          </a:r>
          <a:endParaRPr lang="pl-PL" sz="1200" i="1" dirty="0"/>
        </a:p>
      </dgm:t>
    </dgm:pt>
    <dgm:pt modelId="{44DB260F-F17B-4073-A9DC-8C95B253D49C}" type="parTrans" cxnId="{FE829C78-ECF6-4244-A5A3-92303E35BE4A}">
      <dgm:prSet/>
      <dgm:spPr/>
      <dgm:t>
        <a:bodyPr/>
        <a:lstStyle/>
        <a:p>
          <a:endParaRPr lang="pl-PL"/>
        </a:p>
      </dgm:t>
    </dgm:pt>
    <dgm:pt modelId="{373BD931-0570-43DB-A7BE-620DB55BFFC0}" type="sibTrans" cxnId="{FE829C78-ECF6-4244-A5A3-92303E35BE4A}">
      <dgm:prSet/>
      <dgm:spPr/>
      <dgm:t>
        <a:bodyPr/>
        <a:lstStyle/>
        <a:p>
          <a:endParaRPr lang="pl-PL"/>
        </a:p>
      </dgm:t>
    </dgm:pt>
    <dgm:pt modelId="{AD44A771-BF11-4D15-8102-392F8BB9D918}">
      <dgm:prSet phldrT="[Tekst]" custT="1"/>
      <dgm:spPr/>
      <dgm:t>
        <a:bodyPr/>
        <a:lstStyle/>
        <a:p>
          <a:pPr>
            <a:lnSpc>
              <a:spcPct val="150000"/>
            </a:lnSpc>
          </a:pPr>
          <a:r>
            <a:rPr lang="pl-PL" sz="2100" dirty="0" smtClean="0"/>
            <a:t>Uznanie za pomnik historii                </a:t>
          </a:r>
          <a:r>
            <a:rPr lang="pl-PL" sz="1200" i="1" dirty="0" smtClean="0"/>
            <a:t>np. Malbork – zespół zamku krzyżackiego</a:t>
          </a:r>
          <a:endParaRPr lang="pl-PL" sz="1200" i="1" dirty="0"/>
        </a:p>
      </dgm:t>
    </dgm:pt>
    <dgm:pt modelId="{300B53EA-2155-4E45-813B-241A2EAAE54C}" type="parTrans" cxnId="{706DD5FD-E41A-4872-987F-9956522FB135}">
      <dgm:prSet/>
      <dgm:spPr/>
      <dgm:t>
        <a:bodyPr/>
        <a:lstStyle/>
        <a:p>
          <a:endParaRPr lang="pl-PL"/>
        </a:p>
      </dgm:t>
    </dgm:pt>
    <dgm:pt modelId="{3521A8B7-FD62-4B8F-92FD-E3BBF6ED315F}" type="sibTrans" cxnId="{706DD5FD-E41A-4872-987F-9956522FB135}">
      <dgm:prSet/>
      <dgm:spPr/>
      <dgm:t>
        <a:bodyPr/>
        <a:lstStyle/>
        <a:p>
          <a:endParaRPr lang="pl-PL"/>
        </a:p>
      </dgm:t>
    </dgm:pt>
    <dgm:pt modelId="{ADC85359-BBEF-4026-A027-09914876CA2C}">
      <dgm:prSet phldrT="[Tekst]" custT="1"/>
      <dgm:spPr/>
      <dgm:t>
        <a:bodyPr/>
        <a:lstStyle/>
        <a:p>
          <a:r>
            <a:rPr lang="pl-PL" sz="1600" dirty="0" smtClean="0"/>
            <a:t>Ustalenie ochrony w planie zagospodarowania przestrzennego </a:t>
          </a:r>
        </a:p>
        <a:p>
          <a:r>
            <a:rPr lang="pl-PL" sz="1100" i="1" dirty="0" smtClean="0"/>
            <a:t>np. Strzegom - uwzględnianie dobra zabytków przy planowaniu inwestycji w historycznym centrum miasta</a:t>
          </a:r>
          <a:endParaRPr lang="pl-PL" sz="1100" i="1" dirty="0"/>
        </a:p>
      </dgm:t>
    </dgm:pt>
    <dgm:pt modelId="{A67EC741-4C6B-4EA7-AF0B-2FDD2925F060}" type="parTrans" cxnId="{35F680E9-F02A-4F8C-B40D-74EE6C4D1CFE}">
      <dgm:prSet/>
      <dgm:spPr/>
      <dgm:t>
        <a:bodyPr/>
        <a:lstStyle/>
        <a:p>
          <a:endParaRPr lang="pl-PL"/>
        </a:p>
      </dgm:t>
    </dgm:pt>
    <dgm:pt modelId="{2AA8E3B7-AB76-4B62-9D59-855A0059DF3A}" type="sibTrans" cxnId="{35F680E9-F02A-4F8C-B40D-74EE6C4D1CFE}">
      <dgm:prSet/>
      <dgm:spPr/>
      <dgm:t>
        <a:bodyPr/>
        <a:lstStyle/>
        <a:p>
          <a:endParaRPr lang="pl-PL"/>
        </a:p>
      </dgm:t>
    </dgm:pt>
    <dgm:pt modelId="{D1070D49-5599-4A53-9DD1-1CC9446439AC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pl-PL" sz="2100" dirty="0" smtClean="0"/>
            <a:t>Utworzenie parku kulturowego         </a:t>
          </a:r>
          <a:r>
            <a:rPr lang="pl-PL" sz="1200" i="1" dirty="0" smtClean="0"/>
            <a:t>np. Forteczny Park Kulturowy w Srebrnej Górze</a:t>
          </a:r>
          <a:endParaRPr lang="pl-PL" sz="1200" i="1" dirty="0"/>
        </a:p>
      </dgm:t>
    </dgm:pt>
    <dgm:pt modelId="{2DA28D94-35A2-4426-BB0D-962CA7BBED1E}" type="parTrans" cxnId="{FB900D52-A290-4A24-9963-3F1F37634A81}">
      <dgm:prSet/>
      <dgm:spPr/>
      <dgm:t>
        <a:bodyPr/>
        <a:lstStyle/>
        <a:p>
          <a:endParaRPr lang="pl-PL"/>
        </a:p>
      </dgm:t>
    </dgm:pt>
    <dgm:pt modelId="{622E7BFA-21E0-4836-924F-C4EAEE103DA3}" type="sibTrans" cxnId="{FB900D52-A290-4A24-9963-3F1F37634A81}">
      <dgm:prSet/>
      <dgm:spPr/>
      <dgm:t>
        <a:bodyPr/>
        <a:lstStyle/>
        <a:p>
          <a:endParaRPr lang="pl-PL"/>
        </a:p>
      </dgm:t>
    </dgm:pt>
    <dgm:pt modelId="{935C01F4-7F16-4F1D-857D-56E9A211B150}" type="pres">
      <dgm:prSet presAssocID="{FA0E2213-7972-462F-8FFC-A985836FFF9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1A461CB-2432-485A-ABF2-2D318239930A}" type="pres">
      <dgm:prSet presAssocID="{F768C8FD-75F2-4A8C-9A52-E5D06253C402}" presName="comp" presStyleCnt="0"/>
      <dgm:spPr/>
    </dgm:pt>
    <dgm:pt modelId="{5C0FE7E6-3A63-4958-8917-99D1EF3D48A7}" type="pres">
      <dgm:prSet presAssocID="{F768C8FD-75F2-4A8C-9A52-E5D06253C402}" presName="box" presStyleLbl="node1" presStyleIdx="0" presStyleCnt="4" custLinFactNeighborY="-21982"/>
      <dgm:spPr/>
      <dgm:t>
        <a:bodyPr/>
        <a:lstStyle/>
        <a:p>
          <a:endParaRPr lang="pl-PL"/>
        </a:p>
      </dgm:t>
    </dgm:pt>
    <dgm:pt modelId="{88A3ADD3-6810-41D6-A4EE-E45614A822B2}" type="pres">
      <dgm:prSet presAssocID="{F768C8FD-75F2-4A8C-9A52-E5D06253C402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1318FF0B-6B28-484D-B081-2C5E094F235C}" type="pres">
      <dgm:prSet presAssocID="{F768C8FD-75F2-4A8C-9A52-E5D06253C40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A30191D-1737-4FFF-8DA5-F74A3E64165F}" type="pres">
      <dgm:prSet presAssocID="{373BD931-0570-43DB-A7BE-620DB55BFFC0}" presName="spacer" presStyleCnt="0"/>
      <dgm:spPr/>
    </dgm:pt>
    <dgm:pt modelId="{207050BF-E6E6-4BF0-90AE-761CFF5CF891}" type="pres">
      <dgm:prSet presAssocID="{AD44A771-BF11-4D15-8102-392F8BB9D918}" presName="comp" presStyleCnt="0"/>
      <dgm:spPr/>
    </dgm:pt>
    <dgm:pt modelId="{FCE68EBA-776D-43E3-971F-48516E92226F}" type="pres">
      <dgm:prSet presAssocID="{AD44A771-BF11-4D15-8102-392F8BB9D918}" presName="box" presStyleLbl="node1" presStyleIdx="1" presStyleCnt="4"/>
      <dgm:spPr/>
      <dgm:t>
        <a:bodyPr/>
        <a:lstStyle/>
        <a:p>
          <a:endParaRPr lang="pl-PL"/>
        </a:p>
      </dgm:t>
    </dgm:pt>
    <dgm:pt modelId="{F2AD2207-9B66-4E60-8A48-35153C30263A}" type="pres">
      <dgm:prSet presAssocID="{AD44A771-BF11-4D15-8102-392F8BB9D918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A9D79F62-E0E4-4B92-96C9-9968A3218F2F}" type="pres">
      <dgm:prSet presAssocID="{AD44A771-BF11-4D15-8102-392F8BB9D91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061448E-8F19-4C9F-8D57-5EDED51AB32E}" type="pres">
      <dgm:prSet presAssocID="{3521A8B7-FD62-4B8F-92FD-E3BBF6ED315F}" presName="spacer" presStyleCnt="0"/>
      <dgm:spPr/>
    </dgm:pt>
    <dgm:pt modelId="{F7E67CA1-D12C-43E5-B126-EE29DF7917A2}" type="pres">
      <dgm:prSet presAssocID="{D1070D49-5599-4A53-9DD1-1CC9446439AC}" presName="comp" presStyleCnt="0"/>
      <dgm:spPr/>
    </dgm:pt>
    <dgm:pt modelId="{CFF9FA61-9806-456E-A4CE-21FB5EF94A64}" type="pres">
      <dgm:prSet presAssocID="{D1070D49-5599-4A53-9DD1-1CC9446439AC}" presName="box" presStyleLbl="node1" presStyleIdx="2" presStyleCnt="4"/>
      <dgm:spPr/>
      <dgm:t>
        <a:bodyPr/>
        <a:lstStyle/>
        <a:p>
          <a:endParaRPr lang="pl-PL"/>
        </a:p>
      </dgm:t>
    </dgm:pt>
    <dgm:pt modelId="{1802FB15-5E37-4176-BCC1-CC3FBED61FE2}" type="pres">
      <dgm:prSet presAssocID="{D1070D49-5599-4A53-9DD1-1CC9446439AC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1CBB3AE1-F2CA-4A6D-A03B-A932E6C2C8D4}" type="pres">
      <dgm:prSet presAssocID="{D1070D49-5599-4A53-9DD1-1CC9446439A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55B4B49-1896-4F88-B647-C9466857A90A}" type="pres">
      <dgm:prSet presAssocID="{622E7BFA-21E0-4836-924F-C4EAEE103DA3}" presName="spacer" presStyleCnt="0"/>
      <dgm:spPr/>
    </dgm:pt>
    <dgm:pt modelId="{17477026-1D22-4124-A488-9E79E336AA04}" type="pres">
      <dgm:prSet presAssocID="{ADC85359-BBEF-4026-A027-09914876CA2C}" presName="comp" presStyleCnt="0"/>
      <dgm:spPr/>
    </dgm:pt>
    <dgm:pt modelId="{BAB34B23-735A-4B41-80C0-C96EBDEE3220}" type="pres">
      <dgm:prSet presAssocID="{ADC85359-BBEF-4026-A027-09914876CA2C}" presName="box" presStyleLbl="node1" presStyleIdx="3" presStyleCnt="4"/>
      <dgm:spPr/>
      <dgm:t>
        <a:bodyPr/>
        <a:lstStyle/>
        <a:p>
          <a:endParaRPr lang="pl-PL"/>
        </a:p>
      </dgm:t>
    </dgm:pt>
    <dgm:pt modelId="{5DFD594E-D3BC-490D-862B-AAC648D361AD}" type="pres">
      <dgm:prSet presAssocID="{ADC85359-BBEF-4026-A027-09914876CA2C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677BA423-9272-4C6A-ACE9-0CA4473E8DB8}" type="pres">
      <dgm:prSet presAssocID="{ADC85359-BBEF-4026-A027-09914876CA2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E0D289A-659A-4303-BCAD-1946AD16E314}" type="presOf" srcId="{FA0E2213-7972-462F-8FFC-A985836FFF93}" destId="{935C01F4-7F16-4F1D-857D-56E9A211B150}" srcOrd="0" destOrd="0" presId="urn:microsoft.com/office/officeart/2005/8/layout/vList4"/>
    <dgm:cxn modelId="{216BB6EE-B6E3-4DCF-A68C-465EE812B223}" type="presOf" srcId="{D1070D49-5599-4A53-9DD1-1CC9446439AC}" destId="{1CBB3AE1-F2CA-4A6D-A03B-A932E6C2C8D4}" srcOrd="1" destOrd="0" presId="urn:microsoft.com/office/officeart/2005/8/layout/vList4"/>
    <dgm:cxn modelId="{1DB3CB73-17CD-435F-AF3D-7CAA73BF51A1}" type="presOf" srcId="{D1070D49-5599-4A53-9DD1-1CC9446439AC}" destId="{CFF9FA61-9806-456E-A4CE-21FB5EF94A64}" srcOrd="0" destOrd="0" presId="urn:microsoft.com/office/officeart/2005/8/layout/vList4"/>
    <dgm:cxn modelId="{94846269-4A2B-4CF1-9996-F75937035CA0}" type="presOf" srcId="{AD44A771-BF11-4D15-8102-392F8BB9D918}" destId="{A9D79F62-E0E4-4B92-96C9-9968A3218F2F}" srcOrd="1" destOrd="0" presId="urn:microsoft.com/office/officeart/2005/8/layout/vList4"/>
    <dgm:cxn modelId="{4D54050B-BD2E-4A6B-8547-772E9D367303}" type="presOf" srcId="{F768C8FD-75F2-4A8C-9A52-E5D06253C402}" destId="{5C0FE7E6-3A63-4958-8917-99D1EF3D48A7}" srcOrd="0" destOrd="0" presId="urn:microsoft.com/office/officeart/2005/8/layout/vList4"/>
    <dgm:cxn modelId="{35F680E9-F02A-4F8C-B40D-74EE6C4D1CFE}" srcId="{FA0E2213-7972-462F-8FFC-A985836FFF93}" destId="{ADC85359-BBEF-4026-A027-09914876CA2C}" srcOrd="3" destOrd="0" parTransId="{A67EC741-4C6B-4EA7-AF0B-2FDD2925F060}" sibTransId="{2AA8E3B7-AB76-4B62-9D59-855A0059DF3A}"/>
    <dgm:cxn modelId="{706DD5FD-E41A-4872-987F-9956522FB135}" srcId="{FA0E2213-7972-462F-8FFC-A985836FFF93}" destId="{AD44A771-BF11-4D15-8102-392F8BB9D918}" srcOrd="1" destOrd="0" parTransId="{300B53EA-2155-4E45-813B-241A2EAAE54C}" sibTransId="{3521A8B7-FD62-4B8F-92FD-E3BBF6ED315F}"/>
    <dgm:cxn modelId="{548EB773-DE01-4B44-8BA5-1ABB361B6016}" type="presOf" srcId="{ADC85359-BBEF-4026-A027-09914876CA2C}" destId="{BAB34B23-735A-4B41-80C0-C96EBDEE3220}" srcOrd="0" destOrd="0" presId="urn:microsoft.com/office/officeart/2005/8/layout/vList4"/>
    <dgm:cxn modelId="{FE829C78-ECF6-4244-A5A3-92303E35BE4A}" srcId="{FA0E2213-7972-462F-8FFC-A985836FFF93}" destId="{F768C8FD-75F2-4A8C-9A52-E5D06253C402}" srcOrd="0" destOrd="0" parTransId="{44DB260F-F17B-4073-A9DC-8C95B253D49C}" sibTransId="{373BD931-0570-43DB-A7BE-620DB55BFFC0}"/>
    <dgm:cxn modelId="{ACAD2CFB-5774-4D59-A331-8C08E152B272}" type="presOf" srcId="{ADC85359-BBEF-4026-A027-09914876CA2C}" destId="{677BA423-9272-4C6A-ACE9-0CA4473E8DB8}" srcOrd="1" destOrd="0" presId="urn:microsoft.com/office/officeart/2005/8/layout/vList4"/>
    <dgm:cxn modelId="{9DC24132-7A3A-4136-9A57-B97963B08D6B}" type="presOf" srcId="{F768C8FD-75F2-4A8C-9A52-E5D06253C402}" destId="{1318FF0B-6B28-484D-B081-2C5E094F235C}" srcOrd="1" destOrd="0" presId="urn:microsoft.com/office/officeart/2005/8/layout/vList4"/>
    <dgm:cxn modelId="{499F8E73-33D8-4D0B-90C3-C89C047B1EA5}" type="presOf" srcId="{AD44A771-BF11-4D15-8102-392F8BB9D918}" destId="{FCE68EBA-776D-43E3-971F-48516E92226F}" srcOrd="0" destOrd="0" presId="urn:microsoft.com/office/officeart/2005/8/layout/vList4"/>
    <dgm:cxn modelId="{FB900D52-A290-4A24-9963-3F1F37634A81}" srcId="{FA0E2213-7972-462F-8FFC-A985836FFF93}" destId="{D1070D49-5599-4A53-9DD1-1CC9446439AC}" srcOrd="2" destOrd="0" parTransId="{2DA28D94-35A2-4426-BB0D-962CA7BBED1E}" sibTransId="{622E7BFA-21E0-4836-924F-C4EAEE103DA3}"/>
    <dgm:cxn modelId="{651C776C-11E5-434E-885D-AC97F70FADC0}" type="presParOf" srcId="{935C01F4-7F16-4F1D-857D-56E9A211B150}" destId="{B1A461CB-2432-485A-ABF2-2D318239930A}" srcOrd="0" destOrd="0" presId="urn:microsoft.com/office/officeart/2005/8/layout/vList4"/>
    <dgm:cxn modelId="{278DBFF5-DAAA-4D23-8C75-A57E90D16BCF}" type="presParOf" srcId="{B1A461CB-2432-485A-ABF2-2D318239930A}" destId="{5C0FE7E6-3A63-4958-8917-99D1EF3D48A7}" srcOrd="0" destOrd="0" presId="urn:microsoft.com/office/officeart/2005/8/layout/vList4"/>
    <dgm:cxn modelId="{38A8584A-E932-467A-8921-FB68B028452C}" type="presParOf" srcId="{B1A461CB-2432-485A-ABF2-2D318239930A}" destId="{88A3ADD3-6810-41D6-A4EE-E45614A822B2}" srcOrd="1" destOrd="0" presId="urn:microsoft.com/office/officeart/2005/8/layout/vList4"/>
    <dgm:cxn modelId="{0573424C-D8F6-4B1B-AB8A-9188D9E81156}" type="presParOf" srcId="{B1A461CB-2432-485A-ABF2-2D318239930A}" destId="{1318FF0B-6B28-484D-B081-2C5E094F235C}" srcOrd="2" destOrd="0" presId="urn:microsoft.com/office/officeart/2005/8/layout/vList4"/>
    <dgm:cxn modelId="{7C9D3D74-039C-4CED-84F0-FD7062F13898}" type="presParOf" srcId="{935C01F4-7F16-4F1D-857D-56E9A211B150}" destId="{2A30191D-1737-4FFF-8DA5-F74A3E64165F}" srcOrd="1" destOrd="0" presId="urn:microsoft.com/office/officeart/2005/8/layout/vList4"/>
    <dgm:cxn modelId="{B85EBFC6-27B6-43D1-9C1E-8459159617D7}" type="presParOf" srcId="{935C01F4-7F16-4F1D-857D-56E9A211B150}" destId="{207050BF-E6E6-4BF0-90AE-761CFF5CF891}" srcOrd="2" destOrd="0" presId="urn:microsoft.com/office/officeart/2005/8/layout/vList4"/>
    <dgm:cxn modelId="{542DF3D6-3CA6-4381-99D3-A0210CBFB8B1}" type="presParOf" srcId="{207050BF-E6E6-4BF0-90AE-761CFF5CF891}" destId="{FCE68EBA-776D-43E3-971F-48516E92226F}" srcOrd="0" destOrd="0" presId="urn:microsoft.com/office/officeart/2005/8/layout/vList4"/>
    <dgm:cxn modelId="{68DE7036-04D1-4A58-97CD-725F5F1F1670}" type="presParOf" srcId="{207050BF-E6E6-4BF0-90AE-761CFF5CF891}" destId="{F2AD2207-9B66-4E60-8A48-35153C30263A}" srcOrd="1" destOrd="0" presId="urn:microsoft.com/office/officeart/2005/8/layout/vList4"/>
    <dgm:cxn modelId="{C7913EAA-377F-4ABC-99ED-59484E07ACE8}" type="presParOf" srcId="{207050BF-E6E6-4BF0-90AE-761CFF5CF891}" destId="{A9D79F62-E0E4-4B92-96C9-9968A3218F2F}" srcOrd="2" destOrd="0" presId="urn:microsoft.com/office/officeart/2005/8/layout/vList4"/>
    <dgm:cxn modelId="{3204DAC0-00FA-4FC6-9F6A-963917C91F97}" type="presParOf" srcId="{935C01F4-7F16-4F1D-857D-56E9A211B150}" destId="{F061448E-8F19-4C9F-8D57-5EDED51AB32E}" srcOrd="3" destOrd="0" presId="urn:microsoft.com/office/officeart/2005/8/layout/vList4"/>
    <dgm:cxn modelId="{E4266D07-9D81-47EE-A533-C90802EC9EDD}" type="presParOf" srcId="{935C01F4-7F16-4F1D-857D-56E9A211B150}" destId="{F7E67CA1-D12C-43E5-B126-EE29DF7917A2}" srcOrd="4" destOrd="0" presId="urn:microsoft.com/office/officeart/2005/8/layout/vList4"/>
    <dgm:cxn modelId="{30B71834-B1D5-46F5-AFA1-E3F8589B892F}" type="presParOf" srcId="{F7E67CA1-D12C-43E5-B126-EE29DF7917A2}" destId="{CFF9FA61-9806-456E-A4CE-21FB5EF94A64}" srcOrd="0" destOrd="0" presId="urn:microsoft.com/office/officeart/2005/8/layout/vList4"/>
    <dgm:cxn modelId="{83B5D2C7-52D7-4940-84AD-1DC52ABFB3A5}" type="presParOf" srcId="{F7E67CA1-D12C-43E5-B126-EE29DF7917A2}" destId="{1802FB15-5E37-4176-BCC1-CC3FBED61FE2}" srcOrd="1" destOrd="0" presId="urn:microsoft.com/office/officeart/2005/8/layout/vList4"/>
    <dgm:cxn modelId="{C99E341C-D960-4571-AB9C-B1ABD446402F}" type="presParOf" srcId="{F7E67CA1-D12C-43E5-B126-EE29DF7917A2}" destId="{1CBB3AE1-F2CA-4A6D-A03B-A932E6C2C8D4}" srcOrd="2" destOrd="0" presId="urn:microsoft.com/office/officeart/2005/8/layout/vList4"/>
    <dgm:cxn modelId="{40F2343F-7C3F-45AF-96E7-F3083A4F7996}" type="presParOf" srcId="{935C01F4-7F16-4F1D-857D-56E9A211B150}" destId="{355B4B49-1896-4F88-B647-C9466857A90A}" srcOrd="5" destOrd="0" presId="urn:microsoft.com/office/officeart/2005/8/layout/vList4"/>
    <dgm:cxn modelId="{D3CBB96B-6E56-4645-81A5-5646013E208D}" type="presParOf" srcId="{935C01F4-7F16-4F1D-857D-56E9A211B150}" destId="{17477026-1D22-4124-A488-9E79E336AA04}" srcOrd="6" destOrd="0" presId="urn:microsoft.com/office/officeart/2005/8/layout/vList4"/>
    <dgm:cxn modelId="{B90D2F29-F0C8-4A85-A10D-F1D929A0C276}" type="presParOf" srcId="{17477026-1D22-4124-A488-9E79E336AA04}" destId="{BAB34B23-735A-4B41-80C0-C96EBDEE3220}" srcOrd="0" destOrd="0" presId="urn:microsoft.com/office/officeart/2005/8/layout/vList4"/>
    <dgm:cxn modelId="{A692F8D5-762B-4D62-A13D-6B0C42CE8388}" type="presParOf" srcId="{17477026-1D22-4124-A488-9E79E336AA04}" destId="{5DFD594E-D3BC-490D-862B-AAC648D361AD}" srcOrd="1" destOrd="0" presId="urn:microsoft.com/office/officeart/2005/8/layout/vList4"/>
    <dgm:cxn modelId="{0AF161FF-29E0-442F-B81B-F7471A8F9889}" type="presParOf" srcId="{17477026-1D22-4124-A488-9E79E336AA04}" destId="{677BA423-9272-4C6A-ACE9-0CA4473E8DB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306975-E698-4DFD-B2F6-539B31E11007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7798CF6-D20C-475C-AD57-58CCBBB484D4}">
      <dgm:prSet phldrT="[Tekst]" custT="1"/>
      <dgm:spPr/>
      <dgm:t>
        <a:bodyPr/>
        <a:lstStyle/>
        <a:p>
          <a:r>
            <a:rPr lang="pl-PL" sz="800" dirty="0" smtClean="0"/>
            <a:t>Rezerwat archeologiczny</a:t>
          </a:r>
          <a:endParaRPr lang="pl-PL" sz="800" dirty="0"/>
        </a:p>
      </dgm:t>
    </dgm:pt>
    <dgm:pt modelId="{A34F1590-E9CD-4334-8587-72829CAFA760}" type="parTrans" cxnId="{D15CA55B-9F59-4EF8-B978-CF0474B97EE0}">
      <dgm:prSet/>
      <dgm:spPr/>
      <dgm:t>
        <a:bodyPr/>
        <a:lstStyle/>
        <a:p>
          <a:endParaRPr lang="pl-PL"/>
        </a:p>
      </dgm:t>
    </dgm:pt>
    <dgm:pt modelId="{C64E0324-C6AA-4A47-BAED-CC6B85FE057A}" type="sibTrans" cxnId="{D15CA55B-9F59-4EF8-B978-CF0474B97EE0}">
      <dgm:prSet/>
      <dgm:spPr/>
      <dgm:t>
        <a:bodyPr/>
        <a:lstStyle/>
        <a:p>
          <a:endParaRPr lang="pl-PL"/>
        </a:p>
      </dgm:t>
    </dgm:pt>
    <dgm:pt modelId="{16E83DC7-01DF-4A6E-AC39-4FBFFBC894E2}">
      <dgm:prSet phldrT="[Teks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Biskupin</a:t>
          </a:r>
          <a:endParaRPr lang="pl-PL" b="1" dirty="0">
            <a:solidFill>
              <a:schemeClr val="bg1"/>
            </a:solidFill>
          </a:endParaRPr>
        </a:p>
      </dgm:t>
    </dgm:pt>
    <dgm:pt modelId="{505A0751-FE13-4709-BD4B-CBD87AD51D5A}" type="parTrans" cxnId="{D933B525-A4EE-4ABD-B4D2-8C48B4CC72BD}">
      <dgm:prSet/>
      <dgm:spPr/>
      <dgm:t>
        <a:bodyPr/>
        <a:lstStyle/>
        <a:p>
          <a:endParaRPr lang="pl-PL"/>
        </a:p>
      </dgm:t>
    </dgm:pt>
    <dgm:pt modelId="{2C6BED79-4998-4529-8C8A-CEA70C9FDFBC}" type="sibTrans" cxnId="{D933B525-A4EE-4ABD-B4D2-8C48B4CC72BD}">
      <dgm:prSet/>
      <dgm:spPr/>
      <dgm:t>
        <a:bodyPr/>
        <a:lstStyle/>
        <a:p>
          <a:endParaRPr lang="pl-PL"/>
        </a:p>
      </dgm:t>
    </dgm:pt>
    <dgm:pt modelId="{1EE1D5A5-8700-4819-8E64-65A2D745524F}">
      <dgm:prSet phldrT="[Tekst]"/>
      <dgm:spPr/>
      <dgm:t>
        <a:bodyPr/>
        <a:lstStyle/>
        <a:p>
          <a:r>
            <a:rPr lang="pl-PL" dirty="0" smtClean="0"/>
            <a:t>Młyn papierniczy</a:t>
          </a:r>
          <a:endParaRPr lang="pl-PL" dirty="0"/>
        </a:p>
      </dgm:t>
    </dgm:pt>
    <dgm:pt modelId="{5A6763B8-8B70-40A7-B2C3-75135309041D}" type="parTrans" cxnId="{EAAB6F6A-300D-42FB-986B-6631CD25E5F2}">
      <dgm:prSet/>
      <dgm:spPr/>
      <dgm:t>
        <a:bodyPr/>
        <a:lstStyle/>
        <a:p>
          <a:endParaRPr lang="pl-PL"/>
        </a:p>
      </dgm:t>
    </dgm:pt>
    <dgm:pt modelId="{1DB0AF47-3E0E-4158-826E-FDBE624F1681}" type="sibTrans" cxnId="{EAAB6F6A-300D-42FB-986B-6631CD25E5F2}">
      <dgm:prSet/>
      <dgm:spPr/>
      <dgm:t>
        <a:bodyPr/>
        <a:lstStyle/>
        <a:p>
          <a:endParaRPr lang="pl-PL"/>
        </a:p>
      </dgm:t>
    </dgm:pt>
    <dgm:pt modelId="{C894F38E-6038-42D7-9768-C879AFA5F62E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Duszniki Zdrój</a:t>
          </a:r>
          <a:endParaRPr lang="pl-PL" b="1" dirty="0">
            <a:solidFill>
              <a:schemeClr val="bg1"/>
            </a:solidFill>
          </a:endParaRPr>
        </a:p>
      </dgm:t>
    </dgm:pt>
    <dgm:pt modelId="{B91E0BBE-9EE9-4F57-83F8-5C44A4D5A63A}" type="parTrans" cxnId="{A95276CB-1A31-4822-8DD1-9C2D5FFBC330}">
      <dgm:prSet/>
      <dgm:spPr/>
      <dgm:t>
        <a:bodyPr/>
        <a:lstStyle/>
        <a:p>
          <a:endParaRPr lang="pl-PL"/>
        </a:p>
      </dgm:t>
    </dgm:pt>
    <dgm:pt modelId="{03221618-A2CD-4B45-9BD1-646330D392C8}" type="sibTrans" cxnId="{A95276CB-1A31-4822-8DD1-9C2D5FFBC330}">
      <dgm:prSet/>
      <dgm:spPr/>
      <dgm:t>
        <a:bodyPr/>
        <a:lstStyle/>
        <a:p>
          <a:endParaRPr lang="pl-PL"/>
        </a:p>
      </dgm:t>
    </dgm:pt>
    <dgm:pt modelId="{16D1D786-A28A-4A73-8CD5-7B133363C335}">
      <dgm:prSet phldrT="[Tekst]"/>
      <dgm:spPr/>
      <dgm:t>
        <a:bodyPr/>
        <a:lstStyle/>
        <a:p>
          <a:r>
            <a:rPr lang="pl-PL" dirty="0" smtClean="0"/>
            <a:t>Historyczny zespół miasta</a:t>
          </a:r>
          <a:endParaRPr lang="pl-PL" dirty="0"/>
        </a:p>
      </dgm:t>
    </dgm:pt>
    <dgm:pt modelId="{85D8BCC8-97E5-44E2-9ABE-A2864F30527A}" type="parTrans" cxnId="{225FC6B3-AE1A-4A36-9709-7EC1AE419349}">
      <dgm:prSet/>
      <dgm:spPr/>
      <dgm:t>
        <a:bodyPr/>
        <a:lstStyle/>
        <a:p>
          <a:endParaRPr lang="pl-PL"/>
        </a:p>
      </dgm:t>
    </dgm:pt>
    <dgm:pt modelId="{74AA9461-7CFD-4269-AC7B-8A0D5D19404A}" type="sibTrans" cxnId="{225FC6B3-AE1A-4A36-9709-7EC1AE419349}">
      <dgm:prSet/>
      <dgm:spPr/>
      <dgm:t>
        <a:bodyPr/>
        <a:lstStyle/>
        <a:p>
          <a:endParaRPr lang="pl-PL"/>
        </a:p>
      </dgm:t>
    </dgm:pt>
    <dgm:pt modelId="{C6CEC590-45F4-4967-BC1A-510B3618439A}">
      <dgm:prSet phldrT="[Tekst]" custT="1"/>
      <dgm:spPr/>
      <dgm:t>
        <a:bodyPr/>
        <a:lstStyle/>
        <a:p>
          <a:r>
            <a:rPr lang="pl-PL" sz="2000" b="1" dirty="0" smtClean="0">
              <a:solidFill>
                <a:schemeClr val="bg1"/>
              </a:solidFill>
            </a:rPr>
            <a:t>Zamość</a:t>
          </a:r>
          <a:endParaRPr lang="pl-PL" sz="2000" b="1" dirty="0">
            <a:solidFill>
              <a:schemeClr val="bg1"/>
            </a:solidFill>
          </a:endParaRPr>
        </a:p>
      </dgm:t>
    </dgm:pt>
    <dgm:pt modelId="{3AD8DFB6-ED7B-41BA-A3B4-AD497B53FCF8}" type="parTrans" cxnId="{8C40BBF2-C63E-4873-8354-A9E7F60CC3AD}">
      <dgm:prSet/>
      <dgm:spPr/>
      <dgm:t>
        <a:bodyPr/>
        <a:lstStyle/>
        <a:p>
          <a:endParaRPr lang="pl-PL"/>
        </a:p>
      </dgm:t>
    </dgm:pt>
    <dgm:pt modelId="{E098C3B7-6986-4234-90D6-62EC5D690365}" type="sibTrans" cxnId="{8C40BBF2-C63E-4873-8354-A9E7F60CC3AD}">
      <dgm:prSet/>
      <dgm:spPr/>
      <dgm:t>
        <a:bodyPr/>
        <a:lstStyle/>
        <a:p>
          <a:endParaRPr lang="pl-PL"/>
        </a:p>
      </dgm:t>
    </dgm:pt>
    <dgm:pt modelId="{5FBAC977-F8AE-45DD-B58E-D23C0432F01C}">
      <dgm:prSet phldrT="[Tekst]"/>
      <dgm:spPr/>
      <dgm:t>
        <a:bodyPr/>
        <a:lstStyle/>
        <a:p>
          <a:r>
            <a:rPr lang="pl-PL" dirty="0" smtClean="0"/>
            <a:t>Zespół katedralny</a:t>
          </a:r>
          <a:endParaRPr lang="pl-PL" dirty="0"/>
        </a:p>
      </dgm:t>
    </dgm:pt>
    <dgm:pt modelId="{90606EA7-7634-49CF-90DF-86511F789A7E}" type="parTrans" cxnId="{26997712-59C4-49B4-AC32-02E7FE0F8770}">
      <dgm:prSet/>
      <dgm:spPr/>
      <dgm:t>
        <a:bodyPr/>
        <a:lstStyle/>
        <a:p>
          <a:endParaRPr lang="pl-PL"/>
        </a:p>
      </dgm:t>
    </dgm:pt>
    <dgm:pt modelId="{EAA9C55B-09B3-4898-BD33-FA65981CEDCE}" type="sibTrans" cxnId="{26997712-59C4-49B4-AC32-02E7FE0F8770}">
      <dgm:prSet/>
      <dgm:spPr/>
      <dgm:t>
        <a:bodyPr/>
        <a:lstStyle/>
        <a:p>
          <a:endParaRPr lang="pl-PL"/>
        </a:p>
      </dgm:t>
    </dgm:pt>
    <dgm:pt modelId="{282C5AC9-74A8-4417-B9DA-D9585F7FB1C7}">
      <dgm:prSet phldrT="[Tekst]"/>
      <dgm:spPr/>
      <dgm:t>
        <a:bodyPr/>
        <a:lstStyle/>
        <a:p>
          <a:pPr algn="ctr"/>
          <a:r>
            <a:rPr lang="pl-PL" b="1" dirty="0" smtClean="0">
              <a:solidFill>
                <a:schemeClr val="bg1">
                  <a:lumMod val="95000"/>
                </a:schemeClr>
              </a:solidFill>
            </a:rPr>
            <a:t>Frombork</a:t>
          </a:r>
          <a:endParaRPr lang="pl-PL" b="1" dirty="0">
            <a:solidFill>
              <a:schemeClr val="bg1">
                <a:lumMod val="95000"/>
              </a:schemeClr>
            </a:solidFill>
          </a:endParaRPr>
        </a:p>
      </dgm:t>
    </dgm:pt>
    <dgm:pt modelId="{B88382B6-3B6A-47E2-B206-895DFF74A588}" type="parTrans" cxnId="{358B5C23-74C1-444D-B65A-522F6C4B506E}">
      <dgm:prSet/>
      <dgm:spPr/>
      <dgm:t>
        <a:bodyPr/>
        <a:lstStyle/>
        <a:p>
          <a:endParaRPr lang="pl-PL"/>
        </a:p>
      </dgm:t>
    </dgm:pt>
    <dgm:pt modelId="{4AEAA750-6B30-496F-AF80-695E3B3913F3}" type="sibTrans" cxnId="{358B5C23-74C1-444D-B65A-522F6C4B506E}">
      <dgm:prSet/>
      <dgm:spPr/>
      <dgm:t>
        <a:bodyPr/>
        <a:lstStyle/>
        <a:p>
          <a:endParaRPr lang="pl-PL"/>
        </a:p>
      </dgm:t>
    </dgm:pt>
    <dgm:pt modelId="{1090C7FD-CAD0-4E9B-893A-31AE4B2D7B6B}">
      <dgm:prSet phldrT="[Teks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/>
          <a:endParaRPr lang="pl-PL" dirty="0">
            <a:solidFill>
              <a:schemeClr val="bg1">
                <a:lumMod val="95000"/>
              </a:schemeClr>
            </a:solidFill>
          </a:endParaRPr>
        </a:p>
      </dgm:t>
    </dgm:pt>
    <dgm:pt modelId="{52719ED1-CA8C-4530-B031-088F0BD1B7DD}" type="parTrans" cxnId="{6A21A0FF-F62A-43C2-9953-03651F4D7EB7}">
      <dgm:prSet/>
      <dgm:spPr/>
      <dgm:t>
        <a:bodyPr/>
        <a:lstStyle/>
        <a:p>
          <a:endParaRPr lang="pl-PL"/>
        </a:p>
      </dgm:t>
    </dgm:pt>
    <dgm:pt modelId="{541FF6D5-5138-4298-A5DD-DBD14E595DA6}" type="sibTrans" cxnId="{6A21A0FF-F62A-43C2-9953-03651F4D7EB7}">
      <dgm:prSet/>
      <dgm:spPr/>
      <dgm:t>
        <a:bodyPr/>
        <a:lstStyle/>
        <a:p>
          <a:endParaRPr lang="pl-PL"/>
        </a:p>
      </dgm:t>
    </dgm:pt>
    <dgm:pt modelId="{C463375E-3538-4E8B-8FC2-14B039CDEEFC}">
      <dgm:prSet phldrT="[Tekst]"/>
      <dgm:spPr/>
      <dgm:t>
        <a:bodyPr/>
        <a:lstStyle/>
        <a:p>
          <a:pPr algn="ctr"/>
          <a:endParaRPr lang="pl-PL" dirty="0">
            <a:solidFill>
              <a:schemeClr val="bg1">
                <a:lumMod val="95000"/>
              </a:schemeClr>
            </a:solidFill>
          </a:endParaRPr>
        </a:p>
      </dgm:t>
    </dgm:pt>
    <dgm:pt modelId="{CC92681A-4223-4036-BD8C-CF64F55DA599}" type="parTrans" cxnId="{13620EFB-6468-4DAA-86CB-27A65DF29342}">
      <dgm:prSet/>
      <dgm:spPr/>
      <dgm:t>
        <a:bodyPr/>
        <a:lstStyle/>
        <a:p>
          <a:endParaRPr lang="pl-PL"/>
        </a:p>
      </dgm:t>
    </dgm:pt>
    <dgm:pt modelId="{98FD46CD-0305-4F12-ABF6-BC1DFCC8710D}" type="sibTrans" cxnId="{13620EFB-6468-4DAA-86CB-27A65DF29342}">
      <dgm:prSet/>
      <dgm:spPr/>
      <dgm:t>
        <a:bodyPr/>
        <a:lstStyle/>
        <a:p>
          <a:endParaRPr lang="pl-PL"/>
        </a:p>
      </dgm:t>
    </dgm:pt>
    <dgm:pt modelId="{0247C347-7B3B-4EC5-89C3-05AF15545544}">
      <dgm:prSet phldrT="[Teks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 dirty="0">
            <a:solidFill>
              <a:schemeClr val="bg1"/>
            </a:solidFill>
          </a:endParaRPr>
        </a:p>
      </dgm:t>
    </dgm:pt>
    <dgm:pt modelId="{5944A20F-72AE-4069-9551-85927D412ECA}" type="parTrans" cxnId="{B77E5FA6-FCC6-4EAB-8949-0E10DBC6E3E2}">
      <dgm:prSet/>
      <dgm:spPr/>
      <dgm:t>
        <a:bodyPr/>
        <a:lstStyle/>
        <a:p>
          <a:endParaRPr lang="pl-PL"/>
        </a:p>
      </dgm:t>
    </dgm:pt>
    <dgm:pt modelId="{9A07C646-CECF-43BC-BC04-2ACE52724F4D}" type="sibTrans" cxnId="{B77E5FA6-FCC6-4EAB-8949-0E10DBC6E3E2}">
      <dgm:prSet/>
      <dgm:spPr/>
      <dgm:t>
        <a:bodyPr/>
        <a:lstStyle/>
        <a:p>
          <a:endParaRPr lang="pl-PL"/>
        </a:p>
      </dgm:t>
    </dgm:pt>
    <dgm:pt modelId="{56CA2923-E9BA-4FE6-88FB-792DD3A47720}">
      <dgm:prSet phldrT="[Tekst]"/>
      <dgm:spPr/>
      <dgm:t>
        <a:bodyPr/>
        <a:lstStyle/>
        <a:p>
          <a:endParaRPr lang="pl-PL" dirty="0">
            <a:solidFill>
              <a:schemeClr val="bg1"/>
            </a:solidFill>
          </a:endParaRPr>
        </a:p>
      </dgm:t>
    </dgm:pt>
    <dgm:pt modelId="{0A550912-4F9B-4669-9ED3-B4CD3A38D950}" type="parTrans" cxnId="{67332BB4-9FF1-419F-9682-88F98620861B}">
      <dgm:prSet/>
      <dgm:spPr/>
      <dgm:t>
        <a:bodyPr/>
        <a:lstStyle/>
        <a:p>
          <a:endParaRPr lang="pl-PL"/>
        </a:p>
      </dgm:t>
    </dgm:pt>
    <dgm:pt modelId="{8581D60E-A6EA-40DF-8360-634DFF9F6E0A}" type="sibTrans" cxnId="{67332BB4-9FF1-419F-9682-88F98620861B}">
      <dgm:prSet/>
      <dgm:spPr/>
      <dgm:t>
        <a:bodyPr/>
        <a:lstStyle/>
        <a:p>
          <a:endParaRPr lang="pl-PL"/>
        </a:p>
      </dgm:t>
    </dgm:pt>
    <dgm:pt modelId="{9589063E-9F7E-4E50-B8DE-ABDF2501D866}">
      <dgm:prSet phldrT="[Tekst]"/>
      <dgm:spPr/>
      <dgm:t>
        <a:bodyPr/>
        <a:lstStyle/>
        <a:p>
          <a:endParaRPr lang="pl-PL" dirty="0">
            <a:solidFill>
              <a:schemeClr val="bg1"/>
            </a:solidFill>
          </a:endParaRPr>
        </a:p>
      </dgm:t>
    </dgm:pt>
    <dgm:pt modelId="{2579B5E5-4BA2-4B63-9FB1-0883F4BAE4E8}" type="parTrans" cxnId="{E599E8B4-6508-49F2-A53E-E08D6A2DD711}">
      <dgm:prSet/>
      <dgm:spPr/>
      <dgm:t>
        <a:bodyPr/>
        <a:lstStyle/>
        <a:p>
          <a:endParaRPr lang="pl-PL"/>
        </a:p>
      </dgm:t>
    </dgm:pt>
    <dgm:pt modelId="{4FA56439-AF71-44CF-8FBD-877FC062801A}" type="sibTrans" cxnId="{E599E8B4-6508-49F2-A53E-E08D6A2DD711}">
      <dgm:prSet/>
      <dgm:spPr/>
      <dgm:t>
        <a:bodyPr/>
        <a:lstStyle/>
        <a:p>
          <a:endParaRPr lang="pl-PL"/>
        </a:p>
      </dgm:t>
    </dgm:pt>
    <dgm:pt modelId="{1F866E3D-F10F-4B32-B240-0B16C19B9EAB}">
      <dgm:prSet phldrT="[Teks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l-PL" sz="2000" b="0" dirty="0">
            <a:solidFill>
              <a:schemeClr val="bg1"/>
            </a:solidFill>
          </a:endParaRPr>
        </a:p>
      </dgm:t>
    </dgm:pt>
    <dgm:pt modelId="{6D762AF7-E1CC-47DE-993B-288DE6101256}" type="parTrans" cxnId="{9348B947-F28E-4F77-85AB-695064D06197}">
      <dgm:prSet/>
      <dgm:spPr/>
      <dgm:t>
        <a:bodyPr/>
        <a:lstStyle/>
        <a:p>
          <a:endParaRPr lang="pl-PL"/>
        </a:p>
      </dgm:t>
    </dgm:pt>
    <dgm:pt modelId="{2846D662-2D12-4E17-BC12-D36DD13B6F5D}" type="sibTrans" cxnId="{9348B947-F28E-4F77-85AB-695064D06197}">
      <dgm:prSet/>
      <dgm:spPr/>
      <dgm:t>
        <a:bodyPr/>
        <a:lstStyle/>
        <a:p>
          <a:endParaRPr lang="pl-PL"/>
        </a:p>
      </dgm:t>
    </dgm:pt>
    <dgm:pt modelId="{644AD039-0ECD-4C4A-983C-8256AECF08F6}">
      <dgm:prSet phldrT="[Tekst]" custT="1"/>
      <dgm:spPr/>
      <dgm:t>
        <a:bodyPr/>
        <a:lstStyle/>
        <a:p>
          <a:endParaRPr lang="pl-PL" sz="2000" b="0" dirty="0">
            <a:solidFill>
              <a:schemeClr val="bg1"/>
            </a:solidFill>
          </a:endParaRPr>
        </a:p>
      </dgm:t>
    </dgm:pt>
    <dgm:pt modelId="{76AFF6FE-F867-452B-B2F4-390B24F88407}" type="parTrans" cxnId="{B4A73B67-0243-4943-BAE0-4A92197E27A5}">
      <dgm:prSet/>
      <dgm:spPr/>
      <dgm:t>
        <a:bodyPr/>
        <a:lstStyle/>
        <a:p>
          <a:endParaRPr lang="pl-PL"/>
        </a:p>
      </dgm:t>
    </dgm:pt>
    <dgm:pt modelId="{9E395115-F36D-445F-81E4-2BF7617771AF}" type="sibTrans" cxnId="{B4A73B67-0243-4943-BAE0-4A92197E27A5}">
      <dgm:prSet/>
      <dgm:spPr/>
      <dgm:t>
        <a:bodyPr/>
        <a:lstStyle/>
        <a:p>
          <a:endParaRPr lang="pl-PL"/>
        </a:p>
      </dgm:t>
    </dgm:pt>
    <dgm:pt modelId="{15D503AA-3DE7-490A-A670-24E97433952D}">
      <dgm:prSet phldrT="[Tekst]"/>
      <dgm:spPr/>
      <dgm:t>
        <a:bodyPr/>
        <a:lstStyle/>
        <a:p>
          <a:endParaRPr lang="pl-PL" b="1" dirty="0">
            <a:solidFill>
              <a:schemeClr val="bg1"/>
            </a:solidFill>
          </a:endParaRPr>
        </a:p>
      </dgm:t>
    </dgm:pt>
    <dgm:pt modelId="{3C6757F5-E29D-44B7-954A-39643E263311}" type="parTrans" cxnId="{ACEFC781-8FDA-457E-89D5-8320630D3277}">
      <dgm:prSet/>
      <dgm:spPr/>
      <dgm:t>
        <a:bodyPr/>
        <a:lstStyle/>
        <a:p>
          <a:endParaRPr lang="pl-PL"/>
        </a:p>
      </dgm:t>
    </dgm:pt>
    <dgm:pt modelId="{E693374B-1ECA-4DEF-85DE-915356AFDCE0}" type="sibTrans" cxnId="{ACEFC781-8FDA-457E-89D5-8320630D3277}">
      <dgm:prSet/>
      <dgm:spPr/>
      <dgm:t>
        <a:bodyPr/>
        <a:lstStyle/>
        <a:p>
          <a:endParaRPr lang="pl-PL"/>
        </a:p>
      </dgm:t>
    </dgm:pt>
    <dgm:pt modelId="{F3DE13EF-3EC1-41AB-A6F2-AEF3C6144937}">
      <dgm:prSet phldrT="[Tekst]"/>
      <dgm:spPr/>
      <dgm:t>
        <a:bodyPr/>
        <a:lstStyle/>
        <a:p>
          <a:pPr algn="ctr"/>
          <a:endParaRPr lang="pl-PL" b="1" dirty="0">
            <a:solidFill>
              <a:schemeClr val="bg1">
                <a:lumMod val="95000"/>
              </a:schemeClr>
            </a:solidFill>
          </a:endParaRPr>
        </a:p>
      </dgm:t>
    </dgm:pt>
    <dgm:pt modelId="{9A5E6383-B305-4F46-8B64-3E6B40022227}" type="parTrans" cxnId="{F753A31C-86BE-4D3F-B6D7-52708503CF4F}">
      <dgm:prSet/>
      <dgm:spPr/>
      <dgm:t>
        <a:bodyPr/>
        <a:lstStyle/>
        <a:p>
          <a:endParaRPr lang="pl-PL"/>
        </a:p>
      </dgm:t>
    </dgm:pt>
    <dgm:pt modelId="{E42BAA16-21AA-47D4-90DD-0E0976F21D00}" type="sibTrans" cxnId="{F753A31C-86BE-4D3F-B6D7-52708503CF4F}">
      <dgm:prSet/>
      <dgm:spPr/>
      <dgm:t>
        <a:bodyPr/>
        <a:lstStyle/>
        <a:p>
          <a:endParaRPr lang="pl-PL"/>
        </a:p>
      </dgm:t>
    </dgm:pt>
    <dgm:pt modelId="{406C2E21-E69F-4BE3-822C-D4A6471F967F}">
      <dgm:prSet phldrT="[Tekst]"/>
      <dgm:spPr/>
      <dgm:t>
        <a:bodyPr/>
        <a:lstStyle/>
        <a:p>
          <a:pPr algn="ctr"/>
          <a:endParaRPr lang="pl-PL" b="1" dirty="0">
            <a:solidFill>
              <a:schemeClr val="bg1">
                <a:lumMod val="95000"/>
              </a:schemeClr>
            </a:solidFill>
          </a:endParaRPr>
        </a:p>
      </dgm:t>
    </dgm:pt>
    <dgm:pt modelId="{FA9D9BC3-9DAE-4B03-895E-BAF798512D1C}" type="parTrans" cxnId="{AE79CB39-06E0-425C-BADA-4BE17E5AB464}">
      <dgm:prSet/>
      <dgm:spPr/>
      <dgm:t>
        <a:bodyPr/>
        <a:lstStyle/>
        <a:p>
          <a:endParaRPr lang="pl-PL"/>
        </a:p>
      </dgm:t>
    </dgm:pt>
    <dgm:pt modelId="{95AA6A59-A2A4-47AE-B462-036195AA0066}" type="sibTrans" cxnId="{AE79CB39-06E0-425C-BADA-4BE17E5AB464}">
      <dgm:prSet/>
      <dgm:spPr/>
      <dgm:t>
        <a:bodyPr/>
        <a:lstStyle/>
        <a:p>
          <a:endParaRPr lang="pl-PL"/>
        </a:p>
      </dgm:t>
    </dgm:pt>
    <dgm:pt modelId="{01C21756-FE3A-4DE6-BFA0-3649AF0B969C}" type="pres">
      <dgm:prSet presAssocID="{7A306975-E698-4DFD-B2F6-539B31E1100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6CA69E0-245E-4F91-8C9A-061FDE12544D}" type="pres">
      <dgm:prSet presAssocID="{7A306975-E698-4DFD-B2F6-539B31E11007}" presName="children" presStyleCnt="0"/>
      <dgm:spPr/>
    </dgm:pt>
    <dgm:pt modelId="{A3779BF8-714C-47A5-ACEE-9550C4957AAD}" type="pres">
      <dgm:prSet presAssocID="{7A306975-E698-4DFD-B2F6-539B31E11007}" presName="child1group" presStyleCnt="0"/>
      <dgm:spPr/>
    </dgm:pt>
    <dgm:pt modelId="{1BBD31D9-2ED3-465D-AFF0-ED202D324F81}" type="pres">
      <dgm:prSet presAssocID="{7A306975-E698-4DFD-B2F6-539B31E11007}" presName="child1" presStyleLbl="bgAcc1" presStyleIdx="0" presStyleCnt="4"/>
      <dgm:spPr/>
      <dgm:t>
        <a:bodyPr/>
        <a:lstStyle/>
        <a:p>
          <a:endParaRPr lang="pl-PL"/>
        </a:p>
      </dgm:t>
    </dgm:pt>
    <dgm:pt modelId="{74FC6574-3DE7-4595-BBC9-559DCD2AC338}" type="pres">
      <dgm:prSet presAssocID="{7A306975-E698-4DFD-B2F6-539B31E11007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8A272C-1338-4BD4-9835-FD8572F237F4}" type="pres">
      <dgm:prSet presAssocID="{7A306975-E698-4DFD-B2F6-539B31E11007}" presName="child2group" presStyleCnt="0"/>
      <dgm:spPr/>
    </dgm:pt>
    <dgm:pt modelId="{3CD57254-98D2-45BD-AE41-E1E7C413BD1B}" type="pres">
      <dgm:prSet presAssocID="{7A306975-E698-4DFD-B2F6-539B31E11007}" presName="child2" presStyleLbl="bgAcc1" presStyleIdx="1" presStyleCnt="4" custLinFactNeighborX="-830"/>
      <dgm:spPr/>
      <dgm:t>
        <a:bodyPr/>
        <a:lstStyle/>
        <a:p>
          <a:endParaRPr lang="pl-PL"/>
        </a:p>
      </dgm:t>
    </dgm:pt>
    <dgm:pt modelId="{9EAA6695-D067-43A3-A3FD-1AB9274A6F80}" type="pres">
      <dgm:prSet presAssocID="{7A306975-E698-4DFD-B2F6-539B31E11007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4FCB1DC-1166-441F-8CEE-0C04AFB7460F}" type="pres">
      <dgm:prSet presAssocID="{7A306975-E698-4DFD-B2F6-539B31E11007}" presName="child3group" presStyleCnt="0"/>
      <dgm:spPr/>
    </dgm:pt>
    <dgm:pt modelId="{DDA690F0-6993-4692-A1FD-38D0EC07FFAA}" type="pres">
      <dgm:prSet presAssocID="{7A306975-E698-4DFD-B2F6-539B31E11007}" presName="child3" presStyleLbl="bgAcc1" presStyleIdx="2" presStyleCnt="4"/>
      <dgm:spPr/>
      <dgm:t>
        <a:bodyPr/>
        <a:lstStyle/>
        <a:p>
          <a:endParaRPr lang="pl-PL"/>
        </a:p>
      </dgm:t>
    </dgm:pt>
    <dgm:pt modelId="{17E3E2FD-0E03-46CE-8379-9010BB5C7024}" type="pres">
      <dgm:prSet presAssocID="{7A306975-E698-4DFD-B2F6-539B31E11007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2A5A7E-3724-4DC9-AD6E-4DCAE9CBC595}" type="pres">
      <dgm:prSet presAssocID="{7A306975-E698-4DFD-B2F6-539B31E11007}" presName="child4group" presStyleCnt="0"/>
      <dgm:spPr/>
    </dgm:pt>
    <dgm:pt modelId="{2405EBFF-DFA0-440B-9036-1F63400DE75D}" type="pres">
      <dgm:prSet presAssocID="{7A306975-E698-4DFD-B2F6-539B31E11007}" presName="child4" presStyleLbl="bgAcc1" presStyleIdx="3" presStyleCnt="4"/>
      <dgm:spPr/>
      <dgm:t>
        <a:bodyPr/>
        <a:lstStyle/>
        <a:p>
          <a:endParaRPr lang="pl-PL"/>
        </a:p>
      </dgm:t>
    </dgm:pt>
    <dgm:pt modelId="{34566337-0C25-4758-88C0-39FAE0231F2C}" type="pres">
      <dgm:prSet presAssocID="{7A306975-E698-4DFD-B2F6-539B31E11007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E7A029-7B7A-43EE-B788-094378498029}" type="pres">
      <dgm:prSet presAssocID="{7A306975-E698-4DFD-B2F6-539B31E11007}" presName="childPlaceholder" presStyleCnt="0"/>
      <dgm:spPr/>
    </dgm:pt>
    <dgm:pt modelId="{F3B51D9E-6253-4A45-89EC-C95F713CF761}" type="pres">
      <dgm:prSet presAssocID="{7A306975-E698-4DFD-B2F6-539B31E11007}" presName="circle" presStyleCnt="0"/>
      <dgm:spPr/>
    </dgm:pt>
    <dgm:pt modelId="{259150B2-6287-4E11-99BE-F092DED46AD8}" type="pres">
      <dgm:prSet presAssocID="{7A306975-E698-4DFD-B2F6-539B31E11007}" presName="quadrant1" presStyleLbl="node1" presStyleIdx="0" presStyleCnt="4" custScaleX="55267" custScaleY="3153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BAE5450-EDCC-44B0-ADED-4604CA18D449}" type="pres">
      <dgm:prSet presAssocID="{7A306975-E698-4DFD-B2F6-539B31E11007}" presName="quadrant2" presStyleLbl="node1" presStyleIdx="1" presStyleCnt="4" custScaleX="53244" custScaleY="3153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9ADE851-5FB7-4BB1-B7A6-7A9AC1852481}" type="pres">
      <dgm:prSet presAssocID="{7A306975-E698-4DFD-B2F6-539B31E11007}" presName="quadrant3" presStyleLbl="node1" presStyleIdx="2" presStyleCnt="4" custScaleX="53244" custScaleY="3153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BD67E15-D63D-4001-85BB-116D5E33ACF4}" type="pres">
      <dgm:prSet presAssocID="{7A306975-E698-4DFD-B2F6-539B31E11007}" presName="quadrant4" presStyleLbl="node1" presStyleIdx="3" presStyleCnt="4" custScaleX="47397" custScaleY="2693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BF2BACA-6F3D-4497-A241-89193A194D6A}" type="pres">
      <dgm:prSet presAssocID="{7A306975-E698-4DFD-B2F6-539B31E11007}" presName="quadrantPlaceholder" presStyleCnt="0"/>
      <dgm:spPr/>
    </dgm:pt>
    <dgm:pt modelId="{6F9BB2AD-A320-4B8A-817E-D061BD93C0D9}" type="pres">
      <dgm:prSet presAssocID="{7A306975-E698-4DFD-B2F6-539B31E11007}" presName="center1" presStyleLbl="fgShp" presStyleIdx="0" presStyleCnt="2"/>
      <dgm:spPr/>
    </dgm:pt>
    <dgm:pt modelId="{88328DC2-F4AF-4170-A3F5-26E2EBEFFC3F}" type="pres">
      <dgm:prSet presAssocID="{7A306975-E698-4DFD-B2F6-539B31E11007}" presName="center2" presStyleLbl="fgShp" presStyleIdx="1" presStyleCnt="2"/>
      <dgm:spPr/>
    </dgm:pt>
  </dgm:ptLst>
  <dgm:cxnLst>
    <dgm:cxn modelId="{B3312571-47E4-4E50-90AE-5F55BFDB9FAE}" type="presOf" srcId="{C463375E-3538-4E8B-8FC2-14B039CDEEFC}" destId="{34566337-0C25-4758-88C0-39FAE0231F2C}" srcOrd="1" destOrd="1" presId="urn:microsoft.com/office/officeart/2005/8/layout/cycle4"/>
    <dgm:cxn modelId="{D0F705A2-DCE3-45CA-BBC9-41D86DAA058F}" type="presOf" srcId="{C6CEC590-45F4-4967-BC1A-510B3618439A}" destId="{17E3E2FD-0E03-46CE-8379-9010BB5C7024}" srcOrd="1" destOrd="2" presId="urn:microsoft.com/office/officeart/2005/8/layout/cycle4"/>
    <dgm:cxn modelId="{8ED4E916-04A9-4A5F-BB65-CECC126E226E}" type="presOf" srcId="{F3DE13EF-3EC1-41AB-A6F2-AEF3C6144937}" destId="{34566337-0C25-4758-88C0-39FAE0231F2C}" srcOrd="1" destOrd="2" presId="urn:microsoft.com/office/officeart/2005/8/layout/cycle4"/>
    <dgm:cxn modelId="{6BFFE80E-FC53-4B66-8C85-67DFE1C6368C}" type="presOf" srcId="{16E83DC7-01DF-4A6E-AC39-4FBFFBC894E2}" destId="{74FC6574-3DE7-4595-BBC9-559DCD2AC338}" srcOrd="1" destOrd="0" presId="urn:microsoft.com/office/officeart/2005/8/layout/cycle4"/>
    <dgm:cxn modelId="{8A7AF34E-28B6-4844-9498-15E02F41C113}" type="presOf" srcId="{56CA2923-E9BA-4FE6-88FB-792DD3A47720}" destId="{9EAA6695-D067-43A3-A3FD-1AB9274A6F80}" srcOrd="1" destOrd="1" presId="urn:microsoft.com/office/officeart/2005/8/layout/cycle4"/>
    <dgm:cxn modelId="{FDB37BC5-19AE-4FEF-8F65-EA6D53CA7722}" type="presOf" srcId="{C463375E-3538-4E8B-8FC2-14B039CDEEFC}" destId="{2405EBFF-DFA0-440B-9036-1F63400DE75D}" srcOrd="0" destOrd="1" presId="urn:microsoft.com/office/officeart/2005/8/layout/cycle4"/>
    <dgm:cxn modelId="{F753A31C-86BE-4D3F-B6D7-52708503CF4F}" srcId="{5FBAC977-F8AE-45DD-B58E-D23C0432F01C}" destId="{F3DE13EF-3EC1-41AB-A6F2-AEF3C6144937}" srcOrd="2" destOrd="0" parTransId="{9A5E6383-B305-4F46-8B64-3E6B40022227}" sibTransId="{E42BAA16-21AA-47D4-90DD-0E0976F21D00}"/>
    <dgm:cxn modelId="{1A502A0D-B844-4016-898B-0DF3899C8D43}" type="presOf" srcId="{5FBAC977-F8AE-45DD-B58E-D23C0432F01C}" destId="{CBD67E15-D63D-4001-85BB-116D5E33ACF4}" srcOrd="0" destOrd="0" presId="urn:microsoft.com/office/officeart/2005/8/layout/cycle4"/>
    <dgm:cxn modelId="{439989A0-1891-4939-A911-2116E6D974D0}" type="presOf" srcId="{0247C347-7B3B-4EC5-89C3-05AF15545544}" destId="{9EAA6695-D067-43A3-A3FD-1AB9274A6F80}" srcOrd="1" destOrd="0" presId="urn:microsoft.com/office/officeart/2005/8/layout/cycle4"/>
    <dgm:cxn modelId="{99FCE5CD-45E0-4951-AF41-D445A303B1AE}" type="presOf" srcId="{406C2E21-E69F-4BE3-822C-D4A6471F967F}" destId="{2405EBFF-DFA0-440B-9036-1F63400DE75D}" srcOrd="0" destOrd="3" presId="urn:microsoft.com/office/officeart/2005/8/layout/cycle4"/>
    <dgm:cxn modelId="{ACEFC781-8FDA-457E-89D5-8320630D3277}" srcId="{1EE1D5A5-8700-4819-8E64-65A2D745524F}" destId="{15D503AA-3DE7-490A-A670-24E97433952D}" srcOrd="3" destOrd="0" parTransId="{3C6757F5-E29D-44B7-954A-39643E263311}" sibTransId="{E693374B-1ECA-4DEF-85DE-915356AFDCE0}"/>
    <dgm:cxn modelId="{416C8051-5017-40EB-8056-0D79D41E8332}" type="presOf" srcId="{0247C347-7B3B-4EC5-89C3-05AF15545544}" destId="{3CD57254-98D2-45BD-AE41-E1E7C413BD1B}" srcOrd="0" destOrd="0" presId="urn:microsoft.com/office/officeart/2005/8/layout/cycle4"/>
    <dgm:cxn modelId="{678B5852-28CE-4E02-9005-0153A29AD5C1}" type="presOf" srcId="{282C5AC9-74A8-4417-B9DA-D9585F7FB1C7}" destId="{34566337-0C25-4758-88C0-39FAE0231F2C}" srcOrd="1" destOrd="4" presId="urn:microsoft.com/office/officeart/2005/8/layout/cycle4"/>
    <dgm:cxn modelId="{E599E8B4-6508-49F2-A53E-E08D6A2DD711}" srcId="{1EE1D5A5-8700-4819-8E64-65A2D745524F}" destId="{9589063E-9F7E-4E50-B8DE-ABDF2501D866}" srcOrd="2" destOrd="0" parTransId="{2579B5E5-4BA2-4B63-9FB1-0883F4BAE4E8}" sibTransId="{4FA56439-AF71-44CF-8FBD-877FC062801A}"/>
    <dgm:cxn modelId="{D15CA55B-9F59-4EF8-B978-CF0474B97EE0}" srcId="{7A306975-E698-4DFD-B2F6-539B31E11007}" destId="{67798CF6-D20C-475C-AD57-58CCBBB484D4}" srcOrd="0" destOrd="0" parTransId="{A34F1590-E9CD-4334-8587-72829CAFA760}" sibTransId="{C64E0324-C6AA-4A47-BAED-CC6B85FE057A}"/>
    <dgm:cxn modelId="{13620EFB-6468-4DAA-86CB-27A65DF29342}" srcId="{5FBAC977-F8AE-45DD-B58E-D23C0432F01C}" destId="{C463375E-3538-4E8B-8FC2-14B039CDEEFC}" srcOrd="1" destOrd="0" parTransId="{CC92681A-4223-4036-BD8C-CF64F55DA599}" sibTransId="{98FD46CD-0305-4F12-ABF6-BC1DFCC8710D}"/>
    <dgm:cxn modelId="{B4A73B67-0243-4943-BAE0-4A92197E27A5}" srcId="{16D1D786-A28A-4A73-8CD5-7B133363C335}" destId="{644AD039-0ECD-4C4A-983C-8256AECF08F6}" srcOrd="1" destOrd="0" parTransId="{76AFF6FE-F867-452B-B2F4-390B24F88407}" sibTransId="{9E395115-F36D-445F-81E4-2BF7617771AF}"/>
    <dgm:cxn modelId="{09C9E570-3C69-4C26-A87A-7F4618D26056}" type="presOf" srcId="{1F866E3D-F10F-4B32-B240-0B16C19B9EAB}" destId="{DDA690F0-6993-4692-A1FD-38D0EC07FFAA}" srcOrd="0" destOrd="0" presId="urn:microsoft.com/office/officeart/2005/8/layout/cycle4"/>
    <dgm:cxn modelId="{6456EB7C-998A-4169-A9EC-54CC50027EC4}" type="presOf" srcId="{406C2E21-E69F-4BE3-822C-D4A6471F967F}" destId="{34566337-0C25-4758-88C0-39FAE0231F2C}" srcOrd="1" destOrd="3" presId="urn:microsoft.com/office/officeart/2005/8/layout/cycle4"/>
    <dgm:cxn modelId="{B77E5FA6-FCC6-4EAB-8949-0E10DBC6E3E2}" srcId="{1EE1D5A5-8700-4819-8E64-65A2D745524F}" destId="{0247C347-7B3B-4EC5-89C3-05AF15545544}" srcOrd="0" destOrd="0" parTransId="{5944A20F-72AE-4069-9551-85927D412ECA}" sibTransId="{9A07C646-CECF-43BC-BC04-2ACE52724F4D}"/>
    <dgm:cxn modelId="{8C40BBF2-C63E-4873-8354-A9E7F60CC3AD}" srcId="{16D1D786-A28A-4A73-8CD5-7B133363C335}" destId="{C6CEC590-45F4-4967-BC1A-510B3618439A}" srcOrd="2" destOrd="0" parTransId="{3AD8DFB6-ED7B-41BA-A3B4-AD497B53FCF8}" sibTransId="{E098C3B7-6986-4234-90D6-62EC5D690365}"/>
    <dgm:cxn modelId="{1D86F3D4-883C-415D-830F-BC2287AA5C04}" type="presOf" srcId="{C894F38E-6038-42D7-9768-C879AFA5F62E}" destId="{9EAA6695-D067-43A3-A3FD-1AB9274A6F80}" srcOrd="1" destOrd="4" presId="urn:microsoft.com/office/officeart/2005/8/layout/cycle4"/>
    <dgm:cxn modelId="{D933B525-A4EE-4ABD-B4D2-8C48B4CC72BD}" srcId="{67798CF6-D20C-475C-AD57-58CCBBB484D4}" destId="{16E83DC7-01DF-4A6E-AC39-4FBFFBC894E2}" srcOrd="0" destOrd="0" parTransId="{505A0751-FE13-4709-BD4B-CBD87AD51D5A}" sibTransId="{2C6BED79-4998-4529-8C8A-CEA70C9FDFBC}"/>
    <dgm:cxn modelId="{1B40A531-6660-4620-A473-146F6235B6BD}" type="presOf" srcId="{15D503AA-3DE7-490A-A670-24E97433952D}" destId="{9EAA6695-D067-43A3-A3FD-1AB9274A6F80}" srcOrd="1" destOrd="3" presId="urn:microsoft.com/office/officeart/2005/8/layout/cycle4"/>
    <dgm:cxn modelId="{66F2DC3B-53B5-4620-9B2C-D10B5475BE21}" type="presOf" srcId="{1090C7FD-CAD0-4E9B-893A-31AE4B2D7B6B}" destId="{34566337-0C25-4758-88C0-39FAE0231F2C}" srcOrd="1" destOrd="0" presId="urn:microsoft.com/office/officeart/2005/8/layout/cycle4"/>
    <dgm:cxn modelId="{D9CD38AE-E14C-4454-A550-80E1C863D2C4}" type="presOf" srcId="{644AD039-0ECD-4C4A-983C-8256AECF08F6}" destId="{17E3E2FD-0E03-46CE-8379-9010BB5C7024}" srcOrd="1" destOrd="1" presId="urn:microsoft.com/office/officeart/2005/8/layout/cycle4"/>
    <dgm:cxn modelId="{AC439690-4AAC-44FB-BE41-A102D15F177D}" type="presOf" srcId="{7A306975-E698-4DFD-B2F6-539B31E11007}" destId="{01C21756-FE3A-4DE6-BFA0-3649AF0B969C}" srcOrd="0" destOrd="0" presId="urn:microsoft.com/office/officeart/2005/8/layout/cycle4"/>
    <dgm:cxn modelId="{C29BD481-A20C-470A-929D-2B401CAFA578}" type="presOf" srcId="{16D1D786-A28A-4A73-8CD5-7B133363C335}" destId="{29ADE851-5FB7-4BB1-B7A6-7A9AC1852481}" srcOrd="0" destOrd="0" presId="urn:microsoft.com/office/officeart/2005/8/layout/cycle4"/>
    <dgm:cxn modelId="{225FC6B3-AE1A-4A36-9709-7EC1AE419349}" srcId="{7A306975-E698-4DFD-B2F6-539B31E11007}" destId="{16D1D786-A28A-4A73-8CD5-7B133363C335}" srcOrd="2" destOrd="0" parTransId="{85D8BCC8-97E5-44E2-9ABE-A2864F30527A}" sibTransId="{74AA9461-7CFD-4269-AC7B-8A0D5D19404A}"/>
    <dgm:cxn modelId="{57F44A7A-7A94-4381-A3CD-31AC9CB38BA6}" type="presOf" srcId="{C894F38E-6038-42D7-9768-C879AFA5F62E}" destId="{3CD57254-98D2-45BD-AE41-E1E7C413BD1B}" srcOrd="0" destOrd="4" presId="urn:microsoft.com/office/officeart/2005/8/layout/cycle4"/>
    <dgm:cxn modelId="{A95276CB-1A31-4822-8DD1-9C2D5FFBC330}" srcId="{1EE1D5A5-8700-4819-8E64-65A2D745524F}" destId="{C894F38E-6038-42D7-9768-C879AFA5F62E}" srcOrd="4" destOrd="0" parTransId="{B91E0BBE-9EE9-4F57-83F8-5C44A4D5A63A}" sibTransId="{03221618-A2CD-4B45-9BD1-646330D392C8}"/>
    <dgm:cxn modelId="{AE79CB39-06E0-425C-BADA-4BE17E5AB464}" srcId="{5FBAC977-F8AE-45DD-B58E-D23C0432F01C}" destId="{406C2E21-E69F-4BE3-822C-D4A6471F967F}" srcOrd="3" destOrd="0" parTransId="{FA9D9BC3-9DAE-4B03-895E-BAF798512D1C}" sibTransId="{95AA6A59-A2A4-47AE-B462-036195AA0066}"/>
    <dgm:cxn modelId="{F1A356A3-0B19-4382-B14F-A5CFE4C4F69C}" type="presOf" srcId="{67798CF6-D20C-475C-AD57-58CCBBB484D4}" destId="{259150B2-6287-4E11-99BE-F092DED46AD8}" srcOrd="0" destOrd="0" presId="urn:microsoft.com/office/officeart/2005/8/layout/cycle4"/>
    <dgm:cxn modelId="{8C997054-2FC0-4329-B893-C0B86BC9E074}" type="presOf" srcId="{56CA2923-E9BA-4FE6-88FB-792DD3A47720}" destId="{3CD57254-98D2-45BD-AE41-E1E7C413BD1B}" srcOrd="0" destOrd="1" presId="urn:microsoft.com/office/officeart/2005/8/layout/cycle4"/>
    <dgm:cxn modelId="{67332BB4-9FF1-419F-9682-88F98620861B}" srcId="{1EE1D5A5-8700-4819-8E64-65A2D745524F}" destId="{56CA2923-E9BA-4FE6-88FB-792DD3A47720}" srcOrd="1" destOrd="0" parTransId="{0A550912-4F9B-4669-9ED3-B4CD3A38D950}" sibTransId="{8581D60E-A6EA-40DF-8360-634DFF9F6E0A}"/>
    <dgm:cxn modelId="{6184482D-3A09-42C5-B2B2-7221AA4AB8AC}" type="presOf" srcId="{1F866E3D-F10F-4B32-B240-0B16C19B9EAB}" destId="{17E3E2FD-0E03-46CE-8379-9010BB5C7024}" srcOrd="1" destOrd="0" presId="urn:microsoft.com/office/officeart/2005/8/layout/cycle4"/>
    <dgm:cxn modelId="{9348B947-F28E-4F77-85AB-695064D06197}" srcId="{16D1D786-A28A-4A73-8CD5-7B133363C335}" destId="{1F866E3D-F10F-4B32-B240-0B16C19B9EAB}" srcOrd="0" destOrd="0" parTransId="{6D762AF7-E1CC-47DE-993B-288DE6101256}" sibTransId="{2846D662-2D12-4E17-BC12-D36DD13B6F5D}"/>
    <dgm:cxn modelId="{63D9E54A-3144-487B-BF76-698C96813E2B}" type="presOf" srcId="{16E83DC7-01DF-4A6E-AC39-4FBFFBC894E2}" destId="{1BBD31D9-2ED3-465D-AFF0-ED202D324F81}" srcOrd="0" destOrd="0" presId="urn:microsoft.com/office/officeart/2005/8/layout/cycle4"/>
    <dgm:cxn modelId="{369BE2A2-9D77-497C-B58A-815321C4DA29}" type="presOf" srcId="{9589063E-9F7E-4E50-B8DE-ABDF2501D866}" destId="{3CD57254-98D2-45BD-AE41-E1E7C413BD1B}" srcOrd="0" destOrd="2" presId="urn:microsoft.com/office/officeart/2005/8/layout/cycle4"/>
    <dgm:cxn modelId="{358B5C23-74C1-444D-B65A-522F6C4B506E}" srcId="{5FBAC977-F8AE-45DD-B58E-D23C0432F01C}" destId="{282C5AC9-74A8-4417-B9DA-D9585F7FB1C7}" srcOrd="4" destOrd="0" parTransId="{B88382B6-3B6A-47E2-B206-895DFF74A588}" sibTransId="{4AEAA750-6B30-496F-AF80-695E3B3913F3}"/>
    <dgm:cxn modelId="{39A82F1D-C51A-45C1-8972-1CF7E7ECC321}" type="presOf" srcId="{9589063E-9F7E-4E50-B8DE-ABDF2501D866}" destId="{9EAA6695-D067-43A3-A3FD-1AB9274A6F80}" srcOrd="1" destOrd="2" presId="urn:microsoft.com/office/officeart/2005/8/layout/cycle4"/>
    <dgm:cxn modelId="{91F3DCB9-DCF3-4EAC-B8F7-ED4A37D6551F}" type="presOf" srcId="{F3DE13EF-3EC1-41AB-A6F2-AEF3C6144937}" destId="{2405EBFF-DFA0-440B-9036-1F63400DE75D}" srcOrd="0" destOrd="2" presId="urn:microsoft.com/office/officeart/2005/8/layout/cycle4"/>
    <dgm:cxn modelId="{6A21A0FF-F62A-43C2-9953-03651F4D7EB7}" srcId="{5FBAC977-F8AE-45DD-B58E-D23C0432F01C}" destId="{1090C7FD-CAD0-4E9B-893A-31AE4B2D7B6B}" srcOrd="0" destOrd="0" parTransId="{52719ED1-CA8C-4530-B031-088F0BD1B7DD}" sibTransId="{541FF6D5-5138-4298-A5DD-DBD14E595DA6}"/>
    <dgm:cxn modelId="{D59EBC46-93CD-494C-9D4D-45BD025FEAE4}" type="presOf" srcId="{C6CEC590-45F4-4967-BC1A-510B3618439A}" destId="{DDA690F0-6993-4692-A1FD-38D0EC07FFAA}" srcOrd="0" destOrd="2" presId="urn:microsoft.com/office/officeart/2005/8/layout/cycle4"/>
    <dgm:cxn modelId="{6E4CB401-93B1-400B-A0D0-847481831F0B}" type="presOf" srcId="{1090C7FD-CAD0-4E9B-893A-31AE4B2D7B6B}" destId="{2405EBFF-DFA0-440B-9036-1F63400DE75D}" srcOrd="0" destOrd="0" presId="urn:microsoft.com/office/officeart/2005/8/layout/cycle4"/>
    <dgm:cxn modelId="{26997712-59C4-49B4-AC32-02E7FE0F8770}" srcId="{7A306975-E698-4DFD-B2F6-539B31E11007}" destId="{5FBAC977-F8AE-45DD-B58E-D23C0432F01C}" srcOrd="3" destOrd="0" parTransId="{90606EA7-7634-49CF-90DF-86511F789A7E}" sibTransId="{EAA9C55B-09B3-4898-BD33-FA65981CEDCE}"/>
    <dgm:cxn modelId="{EAAB6F6A-300D-42FB-986B-6631CD25E5F2}" srcId="{7A306975-E698-4DFD-B2F6-539B31E11007}" destId="{1EE1D5A5-8700-4819-8E64-65A2D745524F}" srcOrd="1" destOrd="0" parTransId="{5A6763B8-8B70-40A7-B2C3-75135309041D}" sibTransId="{1DB0AF47-3E0E-4158-826E-FDBE624F1681}"/>
    <dgm:cxn modelId="{E1C2C053-AD61-4FAD-9985-A9845224CC0B}" type="presOf" srcId="{282C5AC9-74A8-4417-B9DA-D9585F7FB1C7}" destId="{2405EBFF-DFA0-440B-9036-1F63400DE75D}" srcOrd="0" destOrd="4" presId="urn:microsoft.com/office/officeart/2005/8/layout/cycle4"/>
    <dgm:cxn modelId="{4052AD5D-9AAF-4ECF-91ED-480C0714C8EF}" type="presOf" srcId="{1EE1D5A5-8700-4819-8E64-65A2D745524F}" destId="{EBAE5450-EDCC-44B0-ADED-4604CA18D449}" srcOrd="0" destOrd="0" presId="urn:microsoft.com/office/officeart/2005/8/layout/cycle4"/>
    <dgm:cxn modelId="{AC360785-F21F-413C-B691-9EE0E1893D10}" type="presOf" srcId="{644AD039-0ECD-4C4A-983C-8256AECF08F6}" destId="{DDA690F0-6993-4692-A1FD-38D0EC07FFAA}" srcOrd="0" destOrd="1" presId="urn:microsoft.com/office/officeart/2005/8/layout/cycle4"/>
    <dgm:cxn modelId="{80722A30-DB1C-46BD-AA24-3B3C9E831459}" type="presOf" srcId="{15D503AA-3DE7-490A-A670-24E97433952D}" destId="{3CD57254-98D2-45BD-AE41-E1E7C413BD1B}" srcOrd="0" destOrd="3" presId="urn:microsoft.com/office/officeart/2005/8/layout/cycle4"/>
    <dgm:cxn modelId="{3BC33167-D946-42B6-BDCC-94C4CFFD51B1}" type="presParOf" srcId="{01C21756-FE3A-4DE6-BFA0-3649AF0B969C}" destId="{56CA69E0-245E-4F91-8C9A-061FDE12544D}" srcOrd="0" destOrd="0" presId="urn:microsoft.com/office/officeart/2005/8/layout/cycle4"/>
    <dgm:cxn modelId="{AC1D5053-0102-4880-9901-ED5BB889B2ED}" type="presParOf" srcId="{56CA69E0-245E-4F91-8C9A-061FDE12544D}" destId="{A3779BF8-714C-47A5-ACEE-9550C4957AAD}" srcOrd="0" destOrd="0" presId="urn:microsoft.com/office/officeart/2005/8/layout/cycle4"/>
    <dgm:cxn modelId="{D677379E-A4C1-43D1-943E-A81DA51EDB5F}" type="presParOf" srcId="{A3779BF8-714C-47A5-ACEE-9550C4957AAD}" destId="{1BBD31D9-2ED3-465D-AFF0-ED202D324F81}" srcOrd="0" destOrd="0" presId="urn:microsoft.com/office/officeart/2005/8/layout/cycle4"/>
    <dgm:cxn modelId="{64A1FA7F-4A03-4387-9AE5-A20B09153740}" type="presParOf" srcId="{A3779BF8-714C-47A5-ACEE-9550C4957AAD}" destId="{74FC6574-3DE7-4595-BBC9-559DCD2AC338}" srcOrd="1" destOrd="0" presId="urn:microsoft.com/office/officeart/2005/8/layout/cycle4"/>
    <dgm:cxn modelId="{52C7B8C6-15FF-48B9-ABC6-36A017B86150}" type="presParOf" srcId="{56CA69E0-245E-4F91-8C9A-061FDE12544D}" destId="{258A272C-1338-4BD4-9835-FD8572F237F4}" srcOrd="1" destOrd="0" presId="urn:microsoft.com/office/officeart/2005/8/layout/cycle4"/>
    <dgm:cxn modelId="{B1E217CE-ED93-4C6C-A91C-D2E11EF96227}" type="presParOf" srcId="{258A272C-1338-4BD4-9835-FD8572F237F4}" destId="{3CD57254-98D2-45BD-AE41-E1E7C413BD1B}" srcOrd="0" destOrd="0" presId="urn:microsoft.com/office/officeart/2005/8/layout/cycle4"/>
    <dgm:cxn modelId="{721613E9-ED01-4491-899A-68BF4C6EC3A0}" type="presParOf" srcId="{258A272C-1338-4BD4-9835-FD8572F237F4}" destId="{9EAA6695-D067-43A3-A3FD-1AB9274A6F80}" srcOrd="1" destOrd="0" presId="urn:microsoft.com/office/officeart/2005/8/layout/cycle4"/>
    <dgm:cxn modelId="{F0E45919-C508-4535-829D-14F67F5FB40D}" type="presParOf" srcId="{56CA69E0-245E-4F91-8C9A-061FDE12544D}" destId="{94FCB1DC-1166-441F-8CEE-0C04AFB7460F}" srcOrd="2" destOrd="0" presId="urn:microsoft.com/office/officeart/2005/8/layout/cycle4"/>
    <dgm:cxn modelId="{48980DA9-31D2-43D7-8266-7FE8340AFE76}" type="presParOf" srcId="{94FCB1DC-1166-441F-8CEE-0C04AFB7460F}" destId="{DDA690F0-6993-4692-A1FD-38D0EC07FFAA}" srcOrd="0" destOrd="0" presId="urn:microsoft.com/office/officeart/2005/8/layout/cycle4"/>
    <dgm:cxn modelId="{B160F846-F660-44F4-952F-4AB8876D0083}" type="presParOf" srcId="{94FCB1DC-1166-441F-8CEE-0C04AFB7460F}" destId="{17E3E2FD-0E03-46CE-8379-9010BB5C7024}" srcOrd="1" destOrd="0" presId="urn:microsoft.com/office/officeart/2005/8/layout/cycle4"/>
    <dgm:cxn modelId="{B0C354AB-6B29-4B86-811D-8138D3FBA104}" type="presParOf" srcId="{56CA69E0-245E-4F91-8C9A-061FDE12544D}" destId="{542A5A7E-3724-4DC9-AD6E-4DCAE9CBC595}" srcOrd="3" destOrd="0" presId="urn:microsoft.com/office/officeart/2005/8/layout/cycle4"/>
    <dgm:cxn modelId="{8ABB8E7D-88FC-4ACA-9504-A2CAAEE0D4A1}" type="presParOf" srcId="{542A5A7E-3724-4DC9-AD6E-4DCAE9CBC595}" destId="{2405EBFF-DFA0-440B-9036-1F63400DE75D}" srcOrd="0" destOrd="0" presId="urn:microsoft.com/office/officeart/2005/8/layout/cycle4"/>
    <dgm:cxn modelId="{08ECED4C-9C09-4705-A027-5B4EE981D964}" type="presParOf" srcId="{542A5A7E-3724-4DC9-AD6E-4DCAE9CBC595}" destId="{34566337-0C25-4758-88C0-39FAE0231F2C}" srcOrd="1" destOrd="0" presId="urn:microsoft.com/office/officeart/2005/8/layout/cycle4"/>
    <dgm:cxn modelId="{02EEC243-DDAC-4413-A973-D3A9CE539B27}" type="presParOf" srcId="{56CA69E0-245E-4F91-8C9A-061FDE12544D}" destId="{ACE7A029-7B7A-43EE-B788-094378498029}" srcOrd="4" destOrd="0" presId="urn:microsoft.com/office/officeart/2005/8/layout/cycle4"/>
    <dgm:cxn modelId="{5E895982-5D8A-4587-9C52-F5BC38FC25C1}" type="presParOf" srcId="{01C21756-FE3A-4DE6-BFA0-3649AF0B969C}" destId="{F3B51D9E-6253-4A45-89EC-C95F713CF761}" srcOrd="1" destOrd="0" presId="urn:microsoft.com/office/officeart/2005/8/layout/cycle4"/>
    <dgm:cxn modelId="{CC6CAE99-25C4-4331-B4E8-52F030FDAE5D}" type="presParOf" srcId="{F3B51D9E-6253-4A45-89EC-C95F713CF761}" destId="{259150B2-6287-4E11-99BE-F092DED46AD8}" srcOrd="0" destOrd="0" presId="urn:microsoft.com/office/officeart/2005/8/layout/cycle4"/>
    <dgm:cxn modelId="{8A7353FD-14BC-4323-AB16-EB75F6256C21}" type="presParOf" srcId="{F3B51D9E-6253-4A45-89EC-C95F713CF761}" destId="{EBAE5450-EDCC-44B0-ADED-4604CA18D449}" srcOrd="1" destOrd="0" presId="urn:microsoft.com/office/officeart/2005/8/layout/cycle4"/>
    <dgm:cxn modelId="{B393543C-4D5B-4892-8886-9988C73C8EDA}" type="presParOf" srcId="{F3B51D9E-6253-4A45-89EC-C95F713CF761}" destId="{29ADE851-5FB7-4BB1-B7A6-7A9AC1852481}" srcOrd="2" destOrd="0" presId="urn:microsoft.com/office/officeart/2005/8/layout/cycle4"/>
    <dgm:cxn modelId="{242CABBD-ECEB-4B9B-9300-2803800E5653}" type="presParOf" srcId="{F3B51D9E-6253-4A45-89EC-C95F713CF761}" destId="{CBD67E15-D63D-4001-85BB-116D5E33ACF4}" srcOrd="3" destOrd="0" presId="urn:microsoft.com/office/officeart/2005/8/layout/cycle4"/>
    <dgm:cxn modelId="{1B8654D4-3FB2-4F1F-9B59-76662020C400}" type="presParOf" srcId="{F3B51D9E-6253-4A45-89EC-C95F713CF761}" destId="{4BF2BACA-6F3D-4497-A241-89193A194D6A}" srcOrd="4" destOrd="0" presId="urn:microsoft.com/office/officeart/2005/8/layout/cycle4"/>
    <dgm:cxn modelId="{913DAE52-F559-4D1A-8C6C-F68AB301787A}" type="presParOf" srcId="{01C21756-FE3A-4DE6-BFA0-3649AF0B969C}" destId="{6F9BB2AD-A320-4B8A-817E-D061BD93C0D9}" srcOrd="2" destOrd="0" presId="urn:microsoft.com/office/officeart/2005/8/layout/cycle4"/>
    <dgm:cxn modelId="{46439EE0-1456-4353-BF83-A618473BAC5E}" type="presParOf" srcId="{01C21756-FE3A-4DE6-BFA0-3649AF0B969C}" destId="{88328DC2-F4AF-4170-A3F5-26E2EBEFFC3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F7A22B-9FBD-4B50-86C6-38A2146ED70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6ABADA3-5499-4B09-83EC-FE9C3FD9E22E}">
      <dgm:prSet phldrT="[Tekst]"/>
      <dgm:spPr/>
      <dgm:t>
        <a:bodyPr/>
        <a:lstStyle/>
        <a:p>
          <a:r>
            <a:rPr lang="pl-PL" dirty="0" smtClean="0">
              <a:solidFill>
                <a:schemeClr val="tx2">
                  <a:lumMod val="75000"/>
                </a:schemeClr>
              </a:solidFill>
            </a:rPr>
            <a:t>Forteczny Park Kulturowy Twierdza Kłodzka</a:t>
          </a:r>
          <a:endParaRPr lang="pl-PL" dirty="0">
            <a:solidFill>
              <a:schemeClr val="tx2">
                <a:lumMod val="75000"/>
              </a:schemeClr>
            </a:solidFill>
          </a:endParaRPr>
        </a:p>
      </dgm:t>
    </dgm:pt>
    <dgm:pt modelId="{F60C4527-5E17-4B14-9198-13BA484F4D6D}" type="parTrans" cxnId="{EC19F1BA-9B76-4CF8-B22F-D455F4FED4A2}">
      <dgm:prSet/>
      <dgm:spPr/>
      <dgm:t>
        <a:bodyPr/>
        <a:lstStyle/>
        <a:p>
          <a:endParaRPr lang="pl-PL"/>
        </a:p>
      </dgm:t>
    </dgm:pt>
    <dgm:pt modelId="{8622A58C-9D49-40F2-8300-A298CA2164A9}" type="sibTrans" cxnId="{EC19F1BA-9B76-4CF8-B22F-D455F4FED4A2}">
      <dgm:prSet/>
      <dgm:spPr/>
      <dgm:t>
        <a:bodyPr/>
        <a:lstStyle/>
        <a:p>
          <a:endParaRPr lang="pl-PL"/>
        </a:p>
      </dgm:t>
    </dgm:pt>
    <dgm:pt modelId="{13203221-2E80-4AA6-98A0-BC41EE195E34}">
      <dgm:prSet phldrT="[Tekst]"/>
      <dgm:spPr/>
      <dgm:t>
        <a:bodyPr/>
        <a:lstStyle/>
        <a:p>
          <a:r>
            <a:rPr lang="pl-PL" dirty="0" smtClean="0">
              <a:solidFill>
                <a:schemeClr val="tx2">
                  <a:lumMod val="75000"/>
                </a:schemeClr>
              </a:solidFill>
            </a:rPr>
            <a:t>Wilanowski Park Kulturowy</a:t>
          </a:r>
          <a:endParaRPr lang="pl-PL" dirty="0">
            <a:solidFill>
              <a:schemeClr val="tx2">
                <a:lumMod val="75000"/>
              </a:schemeClr>
            </a:solidFill>
          </a:endParaRPr>
        </a:p>
      </dgm:t>
    </dgm:pt>
    <dgm:pt modelId="{574CF5CF-FF1B-48DF-8BC6-EB7943293438}" type="parTrans" cxnId="{C7F8C12B-E3E9-468A-BEB9-DDDC22F11151}">
      <dgm:prSet/>
      <dgm:spPr/>
      <dgm:t>
        <a:bodyPr/>
        <a:lstStyle/>
        <a:p>
          <a:endParaRPr lang="pl-PL"/>
        </a:p>
      </dgm:t>
    </dgm:pt>
    <dgm:pt modelId="{66C4B66C-2A2F-4F56-82C8-AA3D6413713F}" type="sibTrans" cxnId="{C7F8C12B-E3E9-468A-BEB9-DDDC22F11151}">
      <dgm:prSet/>
      <dgm:spPr/>
      <dgm:t>
        <a:bodyPr/>
        <a:lstStyle/>
        <a:p>
          <a:endParaRPr lang="pl-PL"/>
        </a:p>
      </dgm:t>
    </dgm:pt>
    <dgm:pt modelId="{F8848EFB-4530-4EBF-985A-2D9EAB60AEC7}">
      <dgm:prSet phldrT="[Tekst]"/>
      <dgm:spPr/>
      <dgm:t>
        <a:bodyPr/>
        <a:lstStyle/>
        <a:p>
          <a:r>
            <a:rPr lang="pl-PL" dirty="0" smtClean="0">
              <a:solidFill>
                <a:schemeClr val="tx2">
                  <a:lumMod val="75000"/>
                </a:schemeClr>
              </a:solidFill>
            </a:rPr>
            <a:t>Mickiewiczowski Park Kulturowy</a:t>
          </a:r>
          <a:endParaRPr lang="pl-PL" dirty="0">
            <a:solidFill>
              <a:schemeClr val="tx2">
                <a:lumMod val="75000"/>
              </a:schemeClr>
            </a:solidFill>
          </a:endParaRPr>
        </a:p>
      </dgm:t>
    </dgm:pt>
    <dgm:pt modelId="{99878DFF-4019-4345-AB36-E240DB17952D}" type="parTrans" cxnId="{C0FFA0DD-1F8A-4F01-8C60-34770620F0E6}">
      <dgm:prSet/>
      <dgm:spPr/>
      <dgm:t>
        <a:bodyPr/>
        <a:lstStyle/>
        <a:p>
          <a:endParaRPr lang="pl-PL"/>
        </a:p>
      </dgm:t>
    </dgm:pt>
    <dgm:pt modelId="{084E0DB0-2038-4FA1-9086-8C52B345970B}" type="sibTrans" cxnId="{C0FFA0DD-1F8A-4F01-8C60-34770620F0E6}">
      <dgm:prSet/>
      <dgm:spPr/>
      <dgm:t>
        <a:bodyPr/>
        <a:lstStyle/>
        <a:p>
          <a:endParaRPr lang="pl-PL"/>
        </a:p>
      </dgm:t>
    </dgm:pt>
    <dgm:pt modelId="{D1293475-7636-4EE4-8A87-E608341AE30A}">
      <dgm:prSet phldrT="[Tekst]"/>
      <dgm:spPr/>
      <dgm:t>
        <a:bodyPr/>
        <a:lstStyle/>
        <a:p>
          <a:endParaRPr lang="pl-PL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pl-PL" dirty="0" smtClean="0">
              <a:solidFill>
                <a:schemeClr val="tx2">
                  <a:lumMod val="75000"/>
                </a:schemeClr>
              </a:solidFill>
            </a:rPr>
            <a:t>Park Kulturowy Cmentarz Żydowski w Żorach</a:t>
          </a:r>
          <a:endParaRPr lang="pl-PL" dirty="0">
            <a:solidFill>
              <a:schemeClr val="tx2">
                <a:lumMod val="75000"/>
              </a:schemeClr>
            </a:solidFill>
          </a:endParaRPr>
        </a:p>
      </dgm:t>
    </dgm:pt>
    <dgm:pt modelId="{21C0F871-10CC-431A-8CDE-A51007B3C03A}" type="parTrans" cxnId="{CAD66E21-0C2B-45EA-B16F-A9830F060D1D}">
      <dgm:prSet/>
      <dgm:spPr/>
      <dgm:t>
        <a:bodyPr/>
        <a:lstStyle/>
        <a:p>
          <a:endParaRPr lang="pl-PL"/>
        </a:p>
      </dgm:t>
    </dgm:pt>
    <dgm:pt modelId="{90A51845-6079-4C0A-B8AC-D81D6FFBFA0A}" type="sibTrans" cxnId="{CAD66E21-0C2B-45EA-B16F-A9830F060D1D}">
      <dgm:prSet/>
      <dgm:spPr/>
      <dgm:t>
        <a:bodyPr/>
        <a:lstStyle/>
        <a:p>
          <a:endParaRPr lang="pl-PL"/>
        </a:p>
      </dgm:t>
    </dgm:pt>
    <dgm:pt modelId="{18965F57-BEE7-4430-9B7F-1D268C9E878F}">
      <dgm:prSet/>
      <dgm:spPr/>
      <dgm:t>
        <a:bodyPr/>
        <a:lstStyle/>
        <a:p>
          <a:endParaRPr lang="pl-PL"/>
        </a:p>
      </dgm:t>
    </dgm:pt>
    <dgm:pt modelId="{2EA20987-E946-41B5-851B-9897CF930F7C}" type="parTrans" cxnId="{B15AE50B-1EEB-451C-AA8F-CF2B8C0BD401}">
      <dgm:prSet/>
      <dgm:spPr/>
      <dgm:t>
        <a:bodyPr/>
        <a:lstStyle/>
        <a:p>
          <a:endParaRPr lang="pl-PL"/>
        </a:p>
      </dgm:t>
    </dgm:pt>
    <dgm:pt modelId="{831610D8-FF2E-4CE2-9CF9-C89B7562374D}" type="sibTrans" cxnId="{B15AE50B-1EEB-451C-AA8F-CF2B8C0BD401}">
      <dgm:prSet/>
      <dgm:spPr/>
      <dgm:t>
        <a:bodyPr/>
        <a:lstStyle/>
        <a:p>
          <a:endParaRPr lang="pl-PL"/>
        </a:p>
      </dgm:t>
    </dgm:pt>
    <dgm:pt modelId="{88DD6121-3089-4E3B-9B7F-9D1FA4909741}" type="pres">
      <dgm:prSet presAssocID="{2FF7A22B-9FBD-4B50-86C6-38A2146ED7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2B530F8-F5CF-4FB9-BD0C-0488EA7AA6AA}" type="pres">
      <dgm:prSet presAssocID="{A6ABADA3-5499-4B09-83EC-FE9C3FD9E22E}" presName="compNode" presStyleCnt="0"/>
      <dgm:spPr/>
    </dgm:pt>
    <dgm:pt modelId="{538653BD-97BE-459A-B20B-7B5F8F7BB256}" type="pres">
      <dgm:prSet presAssocID="{A6ABADA3-5499-4B09-83EC-FE9C3FD9E22E}" presName="pictRect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F489A1D-6FA2-4AC9-B4EB-AC374B392A37}" type="pres">
      <dgm:prSet presAssocID="{A6ABADA3-5499-4B09-83EC-FE9C3FD9E22E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AA17BCF-F6EB-4761-8A91-8A811F7F6B68}" type="pres">
      <dgm:prSet presAssocID="{8622A58C-9D49-40F2-8300-A298CA2164A9}" presName="sibTrans" presStyleLbl="sibTrans2D1" presStyleIdx="0" presStyleCnt="0"/>
      <dgm:spPr/>
      <dgm:t>
        <a:bodyPr/>
        <a:lstStyle/>
        <a:p>
          <a:endParaRPr lang="pl-PL"/>
        </a:p>
      </dgm:t>
    </dgm:pt>
    <dgm:pt modelId="{BC5D3B82-92F5-41F8-97A9-586B15DEE8BD}" type="pres">
      <dgm:prSet presAssocID="{13203221-2E80-4AA6-98A0-BC41EE195E34}" presName="compNode" presStyleCnt="0"/>
      <dgm:spPr/>
    </dgm:pt>
    <dgm:pt modelId="{6B82058E-6C7E-4850-ACBB-3534A85FECF8}" type="pres">
      <dgm:prSet presAssocID="{13203221-2E80-4AA6-98A0-BC41EE195E34}" presName="pictRect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28A6B8A-3209-4095-83E3-516BBE8E56FD}" type="pres">
      <dgm:prSet presAssocID="{13203221-2E80-4AA6-98A0-BC41EE195E34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4840AC-744E-425A-86F1-48DEE81602C3}" type="pres">
      <dgm:prSet presAssocID="{66C4B66C-2A2F-4F56-82C8-AA3D6413713F}" presName="sibTrans" presStyleLbl="sibTrans2D1" presStyleIdx="0" presStyleCnt="0"/>
      <dgm:spPr/>
      <dgm:t>
        <a:bodyPr/>
        <a:lstStyle/>
        <a:p>
          <a:endParaRPr lang="pl-PL"/>
        </a:p>
      </dgm:t>
    </dgm:pt>
    <dgm:pt modelId="{5E8C6BA4-42FB-4137-9F4E-DCF26357ADD8}" type="pres">
      <dgm:prSet presAssocID="{F8848EFB-4530-4EBF-985A-2D9EAB60AEC7}" presName="compNode" presStyleCnt="0"/>
      <dgm:spPr/>
    </dgm:pt>
    <dgm:pt modelId="{ACB3D7CB-1092-447F-ACE2-78FF9A707D82}" type="pres">
      <dgm:prSet presAssocID="{F8848EFB-4530-4EBF-985A-2D9EAB60AEC7}" presName="pictRect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601B0A5-043C-48A3-9325-8CF51315455E}" type="pres">
      <dgm:prSet presAssocID="{F8848EFB-4530-4EBF-985A-2D9EAB60AEC7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67CF683-7A5B-42C0-A087-9E0E92712BEF}" type="pres">
      <dgm:prSet presAssocID="{084E0DB0-2038-4FA1-9086-8C52B345970B}" presName="sibTrans" presStyleLbl="sibTrans2D1" presStyleIdx="0" presStyleCnt="0"/>
      <dgm:spPr/>
      <dgm:t>
        <a:bodyPr/>
        <a:lstStyle/>
        <a:p>
          <a:endParaRPr lang="pl-PL"/>
        </a:p>
      </dgm:t>
    </dgm:pt>
    <dgm:pt modelId="{8E7E2BF1-E674-41EF-8DC2-78CA580F7EE2}" type="pres">
      <dgm:prSet presAssocID="{D1293475-7636-4EE4-8A87-E608341AE30A}" presName="compNode" presStyleCnt="0"/>
      <dgm:spPr/>
    </dgm:pt>
    <dgm:pt modelId="{5C8ADC95-54ED-44D1-85FC-83A0DCE2DA01}" type="pres">
      <dgm:prSet presAssocID="{D1293475-7636-4EE4-8A87-E608341AE30A}" presName="pictRect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C28F0E6-1D25-407F-B274-25C1EEA3BE16}" type="pres">
      <dgm:prSet presAssocID="{D1293475-7636-4EE4-8A87-E608341AE30A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B47566-7A4B-425B-B85C-2221BCA580EE}" type="pres">
      <dgm:prSet presAssocID="{90A51845-6079-4C0A-B8AC-D81D6FFBFA0A}" presName="sibTrans" presStyleLbl="sibTrans2D1" presStyleIdx="0" presStyleCnt="0"/>
      <dgm:spPr/>
      <dgm:t>
        <a:bodyPr/>
        <a:lstStyle/>
        <a:p>
          <a:endParaRPr lang="pl-PL"/>
        </a:p>
      </dgm:t>
    </dgm:pt>
    <dgm:pt modelId="{C9416014-15E2-4CFA-98EF-23460774B5EE}" type="pres">
      <dgm:prSet presAssocID="{18965F57-BEE7-4430-9B7F-1D268C9E878F}" presName="compNode" presStyleCnt="0"/>
      <dgm:spPr/>
    </dgm:pt>
    <dgm:pt modelId="{2A0536E0-D9AD-4E9F-9B12-64215C6F8458}" type="pres">
      <dgm:prSet presAssocID="{18965F57-BEE7-4430-9B7F-1D268C9E878F}" presName="pictRect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90949A4-63FE-4139-A523-344FF85F920C}" type="pres">
      <dgm:prSet presAssocID="{18965F57-BEE7-4430-9B7F-1D268C9E878F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D9D52AD-28DD-41B1-8863-1E1033C73C6C}" type="presOf" srcId="{084E0DB0-2038-4FA1-9086-8C52B345970B}" destId="{867CF683-7A5B-42C0-A087-9E0E92712BEF}" srcOrd="0" destOrd="0" presId="urn:microsoft.com/office/officeart/2005/8/layout/pList1"/>
    <dgm:cxn modelId="{B15AE50B-1EEB-451C-AA8F-CF2B8C0BD401}" srcId="{2FF7A22B-9FBD-4B50-86C6-38A2146ED704}" destId="{18965F57-BEE7-4430-9B7F-1D268C9E878F}" srcOrd="4" destOrd="0" parTransId="{2EA20987-E946-41B5-851B-9897CF930F7C}" sibTransId="{831610D8-FF2E-4CE2-9CF9-C89B7562374D}"/>
    <dgm:cxn modelId="{B833CABB-D5AC-49F8-8A33-07CD211F09DF}" type="presOf" srcId="{18965F57-BEE7-4430-9B7F-1D268C9E878F}" destId="{790949A4-63FE-4139-A523-344FF85F920C}" srcOrd="0" destOrd="0" presId="urn:microsoft.com/office/officeart/2005/8/layout/pList1"/>
    <dgm:cxn modelId="{60A7E29B-663A-4316-B4AB-AEF3E9EA0AC1}" type="presOf" srcId="{D1293475-7636-4EE4-8A87-E608341AE30A}" destId="{EC28F0E6-1D25-407F-B274-25C1EEA3BE16}" srcOrd="0" destOrd="0" presId="urn:microsoft.com/office/officeart/2005/8/layout/pList1"/>
    <dgm:cxn modelId="{B31718E7-605E-4325-9A04-94AA9F88805B}" type="presOf" srcId="{F8848EFB-4530-4EBF-985A-2D9EAB60AEC7}" destId="{1601B0A5-043C-48A3-9325-8CF51315455E}" srcOrd="0" destOrd="0" presId="urn:microsoft.com/office/officeart/2005/8/layout/pList1"/>
    <dgm:cxn modelId="{227F211B-2C76-4E90-AD8C-EEC2EE72ADA7}" type="presOf" srcId="{90A51845-6079-4C0A-B8AC-D81D6FFBFA0A}" destId="{42B47566-7A4B-425B-B85C-2221BCA580EE}" srcOrd="0" destOrd="0" presId="urn:microsoft.com/office/officeart/2005/8/layout/pList1"/>
    <dgm:cxn modelId="{23E894B2-D4EE-4ED4-A2CB-50095F02C50F}" type="presOf" srcId="{2FF7A22B-9FBD-4B50-86C6-38A2146ED704}" destId="{88DD6121-3089-4E3B-9B7F-9D1FA4909741}" srcOrd="0" destOrd="0" presId="urn:microsoft.com/office/officeart/2005/8/layout/pList1"/>
    <dgm:cxn modelId="{CAD66E21-0C2B-45EA-B16F-A9830F060D1D}" srcId="{2FF7A22B-9FBD-4B50-86C6-38A2146ED704}" destId="{D1293475-7636-4EE4-8A87-E608341AE30A}" srcOrd="3" destOrd="0" parTransId="{21C0F871-10CC-431A-8CDE-A51007B3C03A}" sibTransId="{90A51845-6079-4C0A-B8AC-D81D6FFBFA0A}"/>
    <dgm:cxn modelId="{EC19F1BA-9B76-4CF8-B22F-D455F4FED4A2}" srcId="{2FF7A22B-9FBD-4B50-86C6-38A2146ED704}" destId="{A6ABADA3-5499-4B09-83EC-FE9C3FD9E22E}" srcOrd="0" destOrd="0" parTransId="{F60C4527-5E17-4B14-9198-13BA484F4D6D}" sibTransId="{8622A58C-9D49-40F2-8300-A298CA2164A9}"/>
    <dgm:cxn modelId="{197EF6FF-C1F5-4F76-A911-96545BC83CC3}" type="presOf" srcId="{8622A58C-9D49-40F2-8300-A298CA2164A9}" destId="{5AA17BCF-F6EB-4761-8A91-8A811F7F6B68}" srcOrd="0" destOrd="0" presId="urn:microsoft.com/office/officeart/2005/8/layout/pList1"/>
    <dgm:cxn modelId="{41CADBAE-F9BC-40F9-BDF1-4F8DEEEB5017}" type="presOf" srcId="{66C4B66C-2A2F-4F56-82C8-AA3D6413713F}" destId="{E34840AC-744E-425A-86F1-48DEE81602C3}" srcOrd="0" destOrd="0" presId="urn:microsoft.com/office/officeart/2005/8/layout/pList1"/>
    <dgm:cxn modelId="{C0FFA0DD-1F8A-4F01-8C60-34770620F0E6}" srcId="{2FF7A22B-9FBD-4B50-86C6-38A2146ED704}" destId="{F8848EFB-4530-4EBF-985A-2D9EAB60AEC7}" srcOrd="2" destOrd="0" parTransId="{99878DFF-4019-4345-AB36-E240DB17952D}" sibTransId="{084E0DB0-2038-4FA1-9086-8C52B345970B}"/>
    <dgm:cxn modelId="{F9545BCC-5A48-48AD-AEA8-3398F5EE8F11}" type="presOf" srcId="{A6ABADA3-5499-4B09-83EC-FE9C3FD9E22E}" destId="{CF489A1D-6FA2-4AC9-B4EB-AC374B392A37}" srcOrd="0" destOrd="0" presId="urn:microsoft.com/office/officeart/2005/8/layout/pList1"/>
    <dgm:cxn modelId="{C7F8C12B-E3E9-468A-BEB9-DDDC22F11151}" srcId="{2FF7A22B-9FBD-4B50-86C6-38A2146ED704}" destId="{13203221-2E80-4AA6-98A0-BC41EE195E34}" srcOrd="1" destOrd="0" parTransId="{574CF5CF-FF1B-48DF-8BC6-EB7943293438}" sibTransId="{66C4B66C-2A2F-4F56-82C8-AA3D6413713F}"/>
    <dgm:cxn modelId="{361DB1B8-30CC-4318-ACC7-2D67A0DFD090}" type="presOf" srcId="{13203221-2E80-4AA6-98A0-BC41EE195E34}" destId="{528A6B8A-3209-4095-83E3-516BBE8E56FD}" srcOrd="0" destOrd="0" presId="urn:microsoft.com/office/officeart/2005/8/layout/pList1"/>
    <dgm:cxn modelId="{FFC81005-B540-47E0-8634-89FF9EEA8BD1}" type="presParOf" srcId="{88DD6121-3089-4E3B-9B7F-9D1FA4909741}" destId="{C2B530F8-F5CF-4FB9-BD0C-0488EA7AA6AA}" srcOrd="0" destOrd="0" presId="urn:microsoft.com/office/officeart/2005/8/layout/pList1"/>
    <dgm:cxn modelId="{840916B5-D8C2-479E-8A97-182B34642754}" type="presParOf" srcId="{C2B530F8-F5CF-4FB9-BD0C-0488EA7AA6AA}" destId="{538653BD-97BE-459A-B20B-7B5F8F7BB256}" srcOrd="0" destOrd="0" presId="urn:microsoft.com/office/officeart/2005/8/layout/pList1"/>
    <dgm:cxn modelId="{19590EBF-0394-4FFE-B4AA-C8D09A712E13}" type="presParOf" srcId="{C2B530F8-F5CF-4FB9-BD0C-0488EA7AA6AA}" destId="{CF489A1D-6FA2-4AC9-B4EB-AC374B392A37}" srcOrd="1" destOrd="0" presId="urn:microsoft.com/office/officeart/2005/8/layout/pList1"/>
    <dgm:cxn modelId="{9565BA0A-56AF-4425-B086-255A3F792EFE}" type="presParOf" srcId="{88DD6121-3089-4E3B-9B7F-9D1FA4909741}" destId="{5AA17BCF-F6EB-4761-8A91-8A811F7F6B68}" srcOrd="1" destOrd="0" presId="urn:microsoft.com/office/officeart/2005/8/layout/pList1"/>
    <dgm:cxn modelId="{7AEB0152-4489-4921-BF31-2DA8E34B2565}" type="presParOf" srcId="{88DD6121-3089-4E3B-9B7F-9D1FA4909741}" destId="{BC5D3B82-92F5-41F8-97A9-586B15DEE8BD}" srcOrd="2" destOrd="0" presId="urn:microsoft.com/office/officeart/2005/8/layout/pList1"/>
    <dgm:cxn modelId="{3A2ECBEF-BCB0-44EC-ABDD-8CD51D948D3D}" type="presParOf" srcId="{BC5D3B82-92F5-41F8-97A9-586B15DEE8BD}" destId="{6B82058E-6C7E-4850-ACBB-3534A85FECF8}" srcOrd="0" destOrd="0" presId="urn:microsoft.com/office/officeart/2005/8/layout/pList1"/>
    <dgm:cxn modelId="{F4327320-96FA-443D-848A-B7CAB291C9CE}" type="presParOf" srcId="{BC5D3B82-92F5-41F8-97A9-586B15DEE8BD}" destId="{528A6B8A-3209-4095-83E3-516BBE8E56FD}" srcOrd="1" destOrd="0" presId="urn:microsoft.com/office/officeart/2005/8/layout/pList1"/>
    <dgm:cxn modelId="{81669823-0C3E-4AFE-A86E-B66B1825B099}" type="presParOf" srcId="{88DD6121-3089-4E3B-9B7F-9D1FA4909741}" destId="{E34840AC-744E-425A-86F1-48DEE81602C3}" srcOrd="3" destOrd="0" presId="urn:microsoft.com/office/officeart/2005/8/layout/pList1"/>
    <dgm:cxn modelId="{B247C18A-50ED-4721-8B7B-8385B3E01DFE}" type="presParOf" srcId="{88DD6121-3089-4E3B-9B7F-9D1FA4909741}" destId="{5E8C6BA4-42FB-4137-9F4E-DCF26357ADD8}" srcOrd="4" destOrd="0" presId="urn:microsoft.com/office/officeart/2005/8/layout/pList1"/>
    <dgm:cxn modelId="{EF2320F3-573A-4BD0-AD18-2939B52FC74E}" type="presParOf" srcId="{5E8C6BA4-42FB-4137-9F4E-DCF26357ADD8}" destId="{ACB3D7CB-1092-447F-ACE2-78FF9A707D82}" srcOrd="0" destOrd="0" presId="urn:microsoft.com/office/officeart/2005/8/layout/pList1"/>
    <dgm:cxn modelId="{9754E26A-A163-467B-A9DA-7F8A72221D4C}" type="presParOf" srcId="{5E8C6BA4-42FB-4137-9F4E-DCF26357ADD8}" destId="{1601B0A5-043C-48A3-9325-8CF51315455E}" srcOrd="1" destOrd="0" presId="urn:microsoft.com/office/officeart/2005/8/layout/pList1"/>
    <dgm:cxn modelId="{1A605007-0AC7-4256-B7FE-F7F815666EAF}" type="presParOf" srcId="{88DD6121-3089-4E3B-9B7F-9D1FA4909741}" destId="{867CF683-7A5B-42C0-A087-9E0E92712BEF}" srcOrd="5" destOrd="0" presId="urn:microsoft.com/office/officeart/2005/8/layout/pList1"/>
    <dgm:cxn modelId="{2C280517-BF83-4E7A-A8A3-3E09D04808D0}" type="presParOf" srcId="{88DD6121-3089-4E3B-9B7F-9D1FA4909741}" destId="{8E7E2BF1-E674-41EF-8DC2-78CA580F7EE2}" srcOrd="6" destOrd="0" presId="urn:microsoft.com/office/officeart/2005/8/layout/pList1"/>
    <dgm:cxn modelId="{6278D65B-565D-49F0-B13F-ED634B3176F9}" type="presParOf" srcId="{8E7E2BF1-E674-41EF-8DC2-78CA580F7EE2}" destId="{5C8ADC95-54ED-44D1-85FC-83A0DCE2DA01}" srcOrd="0" destOrd="0" presId="urn:microsoft.com/office/officeart/2005/8/layout/pList1"/>
    <dgm:cxn modelId="{D77A5BAF-BF5D-4564-B2BB-5AF0D27115EA}" type="presParOf" srcId="{8E7E2BF1-E674-41EF-8DC2-78CA580F7EE2}" destId="{EC28F0E6-1D25-407F-B274-25C1EEA3BE16}" srcOrd="1" destOrd="0" presId="urn:microsoft.com/office/officeart/2005/8/layout/pList1"/>
    <dgm:cxn modelId="{142A7D2B-C777-4F71-9827-F3D7B924B174}" type="presParOf" srcId="{88DD6121-3089-4E3B-9B7F-9D1FA4909741}" destId="{42B47566-7A4B-425B-B85C-2221BCA580EE}" srcOrd="7" destOrd="0" presId="urn:microsoft.com/office/officeart/2005/8/layout/pList1"/>
    <dgm:cxn modelId="{39EFE691-50D6-4290-9A47-57D95EE66CFC}" type="presParOf" srcId="{88DD6121-3089-4E3B-9B7F-9D1FA4909741}" destId="{C9416014-15E2-4CFA-98EF-23460774B5EE}" srcOrd="8" destOrd="0" presId="urn:microsoft.com/office/officeart/2005/8/layout/pList1"/>
    <dgm:cxn modelId="{419C1158-AAA8-4089-BDDD-FB64F3AD5C25}" type="presParOf" srcId="{C9416014-15E2-4CFA-98EF-23460774B5EE}" destId="{2A0536E0-D9AD-4E9F-9B12-64215C6F8458}" srcOrd="0" destOrd="0" presId="urn:microsoft.com/office/officeart/2005/8/layout/pList1"/>
    <dgm:cxn modelId="{6F381CD7-64D9-4EA0-93A4-E5EE119725F2}" type="presParOf" srcId="{C9416014-15E2-4CFA-98EF-23460774B5EE}" destId="{790949A4-63FE-4139-A523-344FF85F920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C02285-62A1-46BE-956B-56F464A6F4A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3D6C81D-B506-485E-99E8-918F3F308D22}">
      <dgm:prSet phldrT="[Tekst]"/>
      <dgm:spPr/>
      <dgm:t>
        <a:bodyPr/>
        <a:lstStyle/>
        <a:p>
          <a:r>
            <a:rPr lang="pl-PL" dirty="0" smtClean="0"/>
            <a:t>Kościół Pokoju w Świdnicy</a:t>
          </a:r>
          <a:endParaRPr lang="pl-PL" dirty="0"/>
        </a:p>
      </dgm:t>
    </dgm:pt>
    <dgm:pt modelId="{C13D5770-78AE-4481-9B15-CA0E14740CDF}" type="parTrans" cxnId="{76C1E658-C73C-4430-B4E1-CC0539D34712}">
      <dgm:prSet/>
      <dgm:spPr/>
      <dgm:t>
        <a:bodyPr/>
        <a:lstStyle/>
        <a:p>
          <a:endParaRPr lang="pl-PL"/>
        </a:p>
      </dgm:t>
    </dgm:pt>
    <dgm:pt modelId="{DDE63C0D-EDB8-40E7-B627-9989BC84C602}" type="sibTrans" cxnId="{76C1E658-C73C-4430-B4E1-CC0539D34712}">
      <dgm:prSet/>
      <dgm:spPr/>
      <dgm:t>
        <a:bodyPr/>
        <a:lstStyle/>
        <a:p>
          <a:endParaRPr lang="pl-PL"/>
        </a:p>
      </dgm:t>
    </dgm:pt>
    <dgm:pt modelId="{CAF62C46-EFC1-4B14-9FCC-711FE6A98DE2}">
      <dgm:prSet phldrT="[Tekst]"/>
      <dgm:spPr/>
      <dgm:t>
        <a:bodyPr/>
        <a:lstStyle/>
        <a:p>
          <a:r>
            <a:rPr lang="pl-PL" dirty="0" smtClean="0"/>
            <a:t>Kopalnia Soli w Wieliczce</a:t>
          </a:r>
          <a:endParaRPr lang="pl-PL" dirty="0"/>
        </a:p>
      </dgm:t>
    </dgm:pt>
    <dgm:pt modelId="{9D2C22AE-D1D4-4CFB-927A-46018285125E}" type="parTrans" cxnId="{5C9DA298-92F4-4547-8151-4F8DB02EA8E4}">
      <dgm:prSet/>
      <dgm:spPr/>
      <dgm:t>
        <a:bodyPr/>
        <a:lstStyle/>
        <a:p>
          <a:endParaRPr lang="pl-PL"/>
        </a:p>
      </dgm:t>
    </dgm:pt>
    <dgm:pt modelId="{CF41E97B-14C6-4C63-82BC-CFF100C09D70}" type="sibTrans" cxnId="{5C9DA298-92F4-4547-8151-4F8DB02EA8E4}">
      <dgm:prSet/>
      <dgm:spPr/>
      <dgm:t>
        <a:bodyPr/>
        <a:lstStyle/>
        <a:p>
          <a:endParaRPr lang="pl-PL"/>
        </a:p>
      </dgm:t>
    </dgm:pt>
    <dgm:pt modelId="{28C35D9A-35A9-4165-A406-9ECCC124B17C}">
      <dgm:prSet phldrT="[Tekst]"/>
      <dgm:spPr/>
      <dgm:t>
        <a:bodyPr/>
        <a:lstStyle/>
        <a:p>
          <a:r>
            <a:rPr lang="pl-PL" dirty="0" smtClean="0"/>
            <a:t>Auschwitz Birkenau</a:t>
          </a:r>
          <a:endParaRPr lang="pl-PL" dirty="0"/>
        </a:p>
      </dgm:t>
    </dgm:pt>
    <dgm:pt modelId="{C6299C34-CA6D-4635-96FA-D3A1D2DB8C96}" type="parTrans" cxnId="{4A680649-CC8F-4A11-B4A8-761C6321E672}">
      <dgm:prSet/>
      <dgm:spPr/>
      <dgm:t>
        <a:bodyPr/>
        <a:lstStyle/>
        <a:p>
          <a:endParaRPr lang="pl-PL"/>
        </a:p>
      </dgm:t>
    </dgm:pt>
    <dgm:pt modelId="{DCA42FEE-2F81-48B7-A7C2-8EAD54899637}" type="sibTrans" cxnId="{4A680649-CC8F-4A11-B4A8-761C6321E672}">
      <dgm:prSet/>
      <dgm:spPr/>
      <dgm:t>
        <a:bodyPr/>
        <a:lstStyle/>
        <a:p>
          <a:endParaRPr lang="pl-PL"/>
        </a:p>
      </dgm:t>
    </dgm:pt>
    <dgm:pt modelId="{512E47D1-99B9-48BA-AEAB-20E4234CFE0C}">
      <dgm:prSet phldrT="[Tekst]"/>
      <dgm:spPr/>
      <dgm:t>
        <a:bodyPr/>
        <a:lstStyle/>
        <a:p>
          <a:r>
            <a:rPr lang="pl-PL" dirty="0" smtClean="0"/>
            <a:t>Hala Stulecia we Wrocławiu</a:t>
          </a:r>
          <a:endParaRPr lang="pl-PL" dirty="0"/>
        </a:p>
      </dgm:t>
    </dgm:pt>
    <dgm:pt modelId="{F7F347D9-B34E-498C-865C-A4AD56B6349C}" type="parTrans" cxnId="{8D05A7F4-E088-495D-8F89-A552B501B5C1}">
      <dgm:prSet/>
      <dgm:spPr/>
      <dgm:t>
        <a:bodyPr/>
        <a:lstStyle/>
        <a:p>
          <a:endParaRPr lang="pl-PL"/>
        </a:p>
      </dgm:t>
    </dgm:pt>
    <dgm:pt modelId="{9A339C71-C080-451F-AA71-4EBF63694CF0}" type="sibTrans" cxnId="{8D05A7F4-E088-495D-8F89-A552B501B5C1}">
      <dgm:prSet/>
      <dgm:spPr/>
      <dgm:t>
        <a:bodyPr/>
        <a:lstStyle/>
        <a:p>
          <a:endParaRPr lang="pl-PL"/>
        </a:p>
      </dgm:t>
    </dgm:pt>
    <dgm:pt modelId="{709BF305-54A6-4F36-A8D8-CD489AD644B5}" type="pres">
      <dgm:prSet presAssocID="{F8C02285-62A1-46BE-956B-56F464A6F4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EB04C9D-9701-4FAF-A495-0EAAE2477501}" type="pres">
      <dgm:prSet presAssocID="{83D6C81D-B506-485E-99E8-918F3F308D22}" presName="compNode" presStyleCnt="0"/>
      <dgm:spPr/>
    </dgm:pt>
    <dgm:pt modelId="{B02E1FE7-4283-4371-9E79-12AE5EB81145}" type="pres">
      <dgm:prSet presAssocID="{83D6C81D-B506-485E-99E8-918F3F308D22}" presName="pictRect" presStyleLbl="node1" presStyleIdx="0" presStyleCnt="4" custScaleX="100084" custScaleY="102104" custLinFactX="100000" custLinFactY="69532" custLinFactNeighborX="124277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1CCEADF-B504-48D5-BCBA-3171AED7AEFF}" type="pres">
      <dgm:prSet presAssocID="{83D6C81D-B506-485E-99E8-918F3F308D22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E9F3C68-3D7F-47E7-A9C8-43A21D670D37}" type="pres">
      <dgm:prSet presAssocID="{DDE63C0D-EDB8-40E7-B627-9989BC84C602}" presName="sibTrans" presStyleLbl="sibTrans2D1" presStyleIdx="0" presStyleCnt="0"/>
      <dgm:spPr/>
      <dgm:t>
        <a:bodyPr/>
        <a:lstStyle/>
        <a:p>
          <a:endParaRPr lang="pl-PL"/>
        </a:p>
      </dgm:t>
    </dgm:pt>
    <dgm:pt modelId="{5207D28D-DCB6-4D59-9005-54AEE942BF4F}" type="pres">
      <dgm:prSet presAssocID="{CAF62C46-EFC1-4B14-9FCC-711FE6A98DE2}" presName="compNode" presStyleCnt="0"/>
      <dgm:spPr/>
    </dgm:pt>
    <dgm:pt modelId="{75AFB894-2D4D-485E-B0E1-45AE1306049C}" type="pres">
      <dgm:prSet presAssocID="{CAF62C46-EFC1-4B14-9FCC-711FE6A98DE2}" presName="pictRect" presStyleLbl="node1" presStyleIdx="1" presStyleCnt="4" custScaleX="103075" custScaleY="10818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3980689-F9BE-4D43-ABDA-B0DF828AC5CC}" type="pres">
      <dgm:prSet presAssocID="{CAF62C46-EFC1-4B14-9FCC-711FE6A98DE2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274518-2814-4AE4-9EC8-7726C28B388B}" type="pres">
      <dgm:prSet presAssocID="{CF41E97B-14C6-4C63-82BC-CFF100C09D70}" presName="sibTrans" presStyleLbl="sibTrans2D1" presStyleIdx="0" presStyleCnt="0"/>
      <dgm:spPr/>
      <dgm:t>
        <a:bodyPr/>
        <a:lstStyle/>
        <a:p>
          <a:endParaRPr lang="pl-PL"/>
        </a:p>
      </dgm:t>
    </dgm:pt>
    <dgm:pt modelId="{9CC26CF1-3065-4023-923B-E5966045D05E}" type="pres">
      <dgm:prSet presAssocID="{28C35D9A-35A9-4165-A406-9ECCC124B17C}" presName="compNode" presStyleCnt="0"/>
      <dgm:spPr/>
    </dgm:pt>
    <dgm:pt modelId="{38FE3C6D-4C5F-453D-B3A8-3F849E3A8152}" type="pres">
      <dgm:prSet presAssocID="{28C35D9A-35A9-4165-A406-9ECCC124B17C}" presName="pictRect" presStyleLbl="node1" presStyleIdx="2" presStyleCnt="4" custScaleX="108635" custScaleY="113102" custLinFactNeighborX="-1260" custLinFactNeighborY="-299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EFD8524-4477-40A6-845D-EAED3D3E16C4}" type="pres">
      <dgm:prSet presAssocID="{28C35D9A-35A9-4165-A406-9ECCC124B17C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462C8D5-DC5A-43DA-BF69-5822DEC91738}" type="pres">
      <dgm:prSet presAssocID="{DCA42FEE-2F81-48B7-A7C2-8EAD54899637}" presName="sibTrans" presStyleLbl="sibTrans2D1" presStyleIdx="0" presStyleCnt="0"/>
      <dgm:spPr/>
      <dgm:t>
        <a:bodyPr/>
        <a:lstStyle/>
        <a:p>
          <a:endParaRPr lang="pl-PL"/>
        </a:p>
      </dgm:t>
    </dgm:pt>
    <dgm:pt modelId="{7BC942C9-F2D5-4DB6-A75D-52DDAF43E0FE}" type="pres">
      <dgm:prSet presAssocID="{512E47D1-99B9-48BA-AEAB-20E4234CFE0C}" presName="compNode" presStyleCnt="0"/>
      <dgm:spPr/>
    </dgm:pt>
    <dgm:pt modelId="{4F8375F6-292C-46AF-81E3-33330C653F60}" type="pres">
      <dgm:prSet presAssocID="{512E47D1-99B9-48BA-AEAB-20E4234CFE0C}" presName="pictRect" presStyleLbl="node1" presStyleIdx="3" presStyleCnt="4" custScaleX="104371" custScaleY="109138" custLinFactX="-16200" custLinFactY="-73504" custLinFactNeighborX="-100000" custLinFactNeighborY="-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2D241F6-CCEC-4A23-B2FD-82C2A7562CE8}" type="pres">
      <dgm:prSet presAssocID="{512E47D1-99B9-48BA-AEAB-20E4234CFE0C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491FAA3-0000-476F-B3DF-ED4DBD499F4A}" type="presOf" srcId="{CF41E97B-14C6-4C63-82BC-CFF100C09D70}" destId="{54274518-2814-4AE4-9EC8-7726C28B388B}" srcOrd="0" destOrd="0" presId="urn:microsoft.com/office/officeart/2005/8/layout/pList1"/>
    <dgm:cxn modelId="{8D05A7F4-E088-495D-8F89-A552B501B5C1}" srcId="{F8C02285-62A1-46BE-956B-56F464A6F4A4}" destId="{512E47D1-99B9-48BA-AEAB-20E4234CFE0C}" srcOrd="3" destOrd="0" parTransId="{F7F347D9-B34E-498C-865C-A4AD56B6349C}" sibTransId="{9A339C71-C080-451F-AA71-4EBF63694CF0}"/>
    <dgm:cxn modelId="{914BB7F4-25D7-4604-BD86-84187ECBFE54}" type="presOf" srcId="{CAF62C46-EFC1-4B14-9FCC-711FE6A98DE2}" destId="{13980689-F9BE-4D43-ABDA-B0DF828AC5CC}" srcOrd="0" destOrd="0" presId="urn:microsoft.com/office/officeart/2005/8/layout/pList1"/>
    <dgm:cxn modelId="{4A680649-CC8F-4A11-B4A8-761C6321E672}" srcId="{F8C02285-62A1-46BE-956B-56F464A6F4A4}" destId="{28C35D9A-35A9-4165-A406-9ECCC124B17C}" srcOrd="2" destOrd="0" parTransId="{C6299C34-CA6D-4635-96FA-D3A1D2DB8C96}" sibTransId="{DCA42FEE-2F81-48B7-A7C2-8EAD54899637}"/>
    <dgm:cxn modelId="{76C1E658-C73C-4430-B4E1-CC0539D34712}" srcId="{F8C02285-62A1-46BE-956B-56F464A6F4A4}" destId="{83D6C81D-B506-485E-99E8-918F3F308D22}" srcOrd="0" destOrd="0" parTransId="{C13D5770-78AE-4481-9B15-CA0E14740CDF}" sibTransId="{DDE63C0D-EDB8-40E7-B627-9989BC84C602}"/>
    <dgm:cxn modelId="{5C9DA298-92F4-4547-8151-4F8DB02EA8E4}" srcId="{F8C02285-62A1-46BE-956B-56F464A6F4A4}" destId="{CAF62C46-EFC1-4B14-9FCC-711FE6A98DE2}" srcOrd="1" destOrd="0" parTransId="{9D2C22AE-D1D4-4CFB-927A-46018285125E}" sibTransId="{CF41E97B-14C6-4C63-82BC-CFF100C09D70}"/>
    <dgm:cxn modelId="{328F2332-098D-460C-B8A1-F2391702A686}" type="presOf" srcId="{28C35D9A-35A9-4165-A406-9ECCC124B17C}" destId="{7EFD8524-4477-40A6-845D-EAED3D3E16C4}" srcOrd="0" destOrd="0" presId="urn:microsoft.com/office/officeart/2005/8/layout/pList1"/>
    <dgm:cxn modelId="{C9A51ACE-4BA7-43ED-B2F9-6F28A506A56A}" type="presOf" srcId="{F8C02285-62A1-46BE-956B-56F464A6F4A4}" destId="{709BF305-54A6-4F36-A8D8-CD489AD644B5}" srcOrd="0" destOrd="0" presId="urn:microsoft.com/office/officeart/2005/8/layout/pList1"/>
    <dgm:cxn modelId="{C2B46A7F-B6CF-4EEC-BAD1-46C060582DD0}" type="presOf" srcId="{DCA42FEE-2F81-48B7-A7C2-8EAD54899637}" destId="{7462C8D5-DC5A-43DA-BF69-5822DEC91738}" srcOrd="0" destOrd="0" presId="urn:microsoft.com/office/officeart/2005/8/layout/pList1"/>
    <dgm:cxn modelId="{5B721F95-2314-4195-95F5-ABD12F3DED9F}" type="presOf" srcId="{512E47D1-99B9-48BA-AEAB-20E4234CFE0C}" destId="{62D241F6-CCEC-4A23-B2FD-82C2A7562CE8}" srcOrd="0" destOrd="0" presId="urn:microsoft.com/office/officeart/2005/8/layout/pList1"/>
    <dgm:cxn modelId="{D31477F6-B93E-4EE1-8F11-F4779433876C}" type="presOf" srcId="{83D6C81D-B506-485E-99E8-918F3F308D22}" destId="{31CCEADF-B504-48D5-BCBA-3171AED7AEFF}" srcOrd="0" destOrd="0" presId="urn:microsoft.com/office/officeart/2005/8/layout/pList1"/>
    <dgm:cxn modelId="{5EABFB88-2FDE-42F6-AE9F-670E51326460}" type="presOf" srcId="{DDE63C0D-EDB8-40E7-B627-9989BC84C602}" destId="{3E9F3C68-3D7F-47E7-A9C8-43A21D670D37}" srcOrd="0" destOrd="0" presId="urn:microsoft.com/office/officeart/2005/8/layout/pList1"/>
    <dgm:cxn modelId="{B94FB175-1DF1-4070-9E0F-A9F49D43FFDA}" type="presParOf" srcId="{709BF305-54A6-4F36-A8D8-CD489AD644B5}" destId="{CEB04C9D-9701-4FAF-A495-0EAAE2477501}" srcOrd="0" destOrd="0" presId="urn:microsoft.com/office/officeart/2005/8/layout/pList1"/>
    <dgm:cxn modelId="{7C9EDF6C-3AF2-4498-A11F-2918E463FCFD}" type="presParOf" srcId="{CEB04C9D-9701-4FAF-A495-0EAAE2477501}" destId="{B02E1FE7-4283-4371-9E79-12AE5EB81145}" srcOrd="0" destOrd="0" presId="urn:microsoft.com/office/officeart/2005/8/layout/pList1"/>
    <dgm:cxn modelId="{74820FB9-B316-40A1-A9A9-08D204699B71}" type="presParOf" srcId="{CEB04C9D-9701-4FAF-A495-0EAAE2477501}" destId="{31CCEADF-B504-48D5-BCBA-3171AED7AEFF}" srcOrd="1" destOrd="0" presId="urn:microsoft.com/office/officeart/2005/8/layout/pList1"/>
    <dgm:cxn modelId="{C7B839FC-0136-4D76-A363-221BD825C237}" type="presParOf" srcId="{709BF305-54A6-4F36-A8D8-CD489AD644B5}" destId="{3E9F3C68-3D7F-47E7-A9C8-43A21D670D37}" srcOrd="1" destOrd="0" presId="urn:microsoft.com/office/officeart/2005/8/layout/pList1"/>
    <dgm:cxn modelId="{05B7147E-7B09-4507-818E-F2208BE1003D}" type="presParOf" srcId="{709BF305-54A6-4F36-A8D8-CD489AD644B5}" destId="{5207D28D-DCB6-4D59-9005-54AEE942BF4F}" srcOrd="2" destOrd="0" presId="urn:microsoft.com/office/officeart/2005/8/layout/pList1"/>
    <dgm:cxn modelId="{759A96FB-F601-4304-A27E-BD4C13330235}" type="presParOf" srcId="{5207D28D-DCB6-4D59-9005-54AEE942BF4F}" destId="{75AFB894-2D4D-485E-B0E1-45AE1306049C}" srcOrd="0" destOrd="0" presId="urn:microsoft.com/office/officeart/2005/8/layout/pList1"/>
    <dgm:cxn modelId="{D505EB28-07FA-432F-99B6-4A990029331A}" type="presParOf" srcId="{5207D28D-DCB6-4D59-9005-54AEE942BF4F}" destId="{13980689-F9BE-4D43-ABDA-B0DF828AC5CC}" srcOrd="1" destOrd="0" presId="urn:microsoft.com/office/officeart/2005/8/layout/pList1"/>
    <dgm:cxn modelId="{34DB17B4-D475-4B9A-9E9C-86208EE07589}" type="presParOf" srcId="{709BF305-54A6-4F36-A8D8-CD489AD644B5}" destId="{54274518-2814-4AE4-9EC8-7726C28B388B}" srcOrd="3" destOrd="0" presId="urn:microsoft.com/office/officeart/2005/8/layout/pList1"/>
    <dgm:cxn modelId="{C08BB5E0-DF35-4DAC-A412-65B49D2CB3ED}" type="presParOf" srcId="{709BF305-54A6-4F36-A8D8-CD489AD644B5}" destId="{9CC26CF1-3065-4023-923B-E5966045D05E}" srcOrd="4" destOrd="0" presId="urn:microsoft.com/office/officeart/2005/8/layout/pList1"/>
    <dgm:cxn modelId="{BB4BD005-7BED-4F86-B8FE-94E0B6508BB3}" type="presParOf" srcId="{9CC26CF1-3065-4023-923B-E5966045D05E}" destId="{38FE3C6D-4C5F-453D-B3A8-3F849E3A8152}" srcOrd="0" destOrd="0" presId="urn:microsoft.com/office/officeart/2005/8/layout/pList1"/>
    <dgm:cxn modelId="{1F36B236-C3AD-4B3F-916C-7D88573019A4}" type="presParOf" srcId="{9CC26CF1-3065-4023-923B-E5966045D05E}" destId="{7EFD8524-4477-40A6-845D-EAED3D3E16C4}" srcOrd="1" destOrd="0" presId="urn:microsoft.com/office/officeart/2005/8/layout/pList1"/>
    <dgm:cxn modelId="{C4264691-41CB-404A-B1E5-CF9A60E8C3EE}" type="presParOf" srcId="{709BF305-54A6-4F36-A8D8-CD489AD644B5}" destId="{7462C8D5-DC5A-43DA-BF69-5822DEC91738}" srcOrd="5" destOrd="0" presId="urn:microsoft.com/office/officeart/2005/8/layout/pList1"/>
    <dgm:cxn modelId="{28740263-41F0-4C5E-82F4-E510001DFCAB}" type="presParOf" srcId="{709BF305-54A6-4F36-A8D8-CD489AD644B5}" destId="{7BC942C9-F2D5-4DB6-A75D-52DDAF43E0FE}" srcOrd="6" destOrd="0" presId="urn:microsoft.com/office/officeart/2005/8/layout/pList1"/>
    <dgm:cxn modelId="{B66DC1CD-6B33-4335-AC92-AFFC613CCFAA}" type="presParOf" srcId="{7BC942C9-F2D5-4DB6-A75D-52DDAF43E0FE}" destId="{4F8375F6-292C-46AF-81E3-33330C653F60}" srcOrd="0" destOrd="0" presId="urn:microsoft.com/office/officeart/2005/8/layout/pList1"/>
    <dgm:cxn modelId="{04633BCA-9578-4B40-91DE-D7BC3B8F39EA}" type="presParOf" srcId="{7BC942C9-F2D5-4DB6-A75D-52DDAF43E0FE}" destId="{62D241F6-CCEC-4A23-B2FD-82C2A7562CE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9359F4-7279-40FF-BE74-D92CDAA1571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02361EA-8636-4B6F-BF04-5C8B0B27711E}">
      <dgm:prSet phldrT="[Tekst]"/>
      <dgm:spPr/>
      <dgm:t>
        <a:bodyPr/>
        <a:lstStyle/>
        <a:p>
          <a:r>
            <a:rPr lang="pl-PL" dirty="0" smtClean="0"/>
            <a:t>Zabytki stale oblegane są przez tłumy turystów</a:t>
          </a:r>
          <a:endParaRPr lang="pl-PL" dirty="0"/>
        </a:p>
      </dgm:t>
    </dgm:pt>
    <dgm:pt modelId="{FECB2EC3-63B2-4A6F-80B4-7A3FA9A6BA2B}" type="parTrans" cxnId="{46BB18E4-AEFE-4B99-86A1-F49BA08F4A32}">
      <dgm:prSet/>
      <dgm:spPr/>
      <dgm:t>
        <a:bodyPr/>
        <a:lstStyle/>
        <a:p>
          <a:endParaRPr lang="pl-PL"/>
        </a:p>
      </dgm:t>
    </dgm:pt>
    <dgm:pt modelId="{56C94509-687A-4079-B321-C946A7FBC640}" type="sibTrans" cxnId="{46BB18E4-AEFE-4B99-86A1-F49BA08F4A32}">
      <dgm:prSet/>
      <dgm:spPr/>
      <dgm:t>
        <a:bodyPr/>
        <a:lstStyle/>
        <a:p>
          <a:endParaRPr lang="pl-PL"/>
        </a:p>
      </dgm:t>
    </dgm:pt>
    <dgm:pt modelId="{7C4F4FBD-3121-4A41-B7E6-6EB84FFD9AEF}">
      <dgm:prSet phldrT="[Teks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l-PL" sz="100" dirty="0" smtClean="0"/>
            <a:t>1</a:t>
          </a:r>
          <a:endParaRPr lang="pl-PL" sz="100" dirty="0"/>
        </a:p>
      </dgm:t>
    </dgm:pt>
    <dgm:pt modelId="{1244BD6C-8195-466B-B783-7AA22C20E415}" type="parTrans" cxnId="{6625A32A-4C4E-4108-A47C-DCBCC5757254}">
      <dgm:prSet/>
      <dgm:spPr/>
      <dgm:t>
        <a:bodyPr/>
        <a:lstStyle/>
        <a:p>
          <a:endParaRPr lang="pl-PL"/>
        </a:p>
      </dgm:t>
    </dgm:pt>
    <dgm:pt modelId="{A07F5C2B-F57C-4D7C-98A5-DB6F1A9442B5}" type="sibTrans" cxnId="{6625A32A-4C4E-4108-A47C-DCBCC5757254}">
      <dgm:prSet/>
      <dgm:spPr/>
      <dgm:t>
        <a:bodyPr/>
        <a:lstStyle/>
        <a:p>
          <a:endParaRPr lang="pl-PL"/>
        </a:p>
      </dgm:t>
    </dgm:pt>
    <dgm:pt modelId="{B394F450-1FE2-47BB-838D-F90257D58ECB}">
      <dgm:prSet phldrT="[Teks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pl-PL" sz="100" dirty="0" smtClean="0"/>
            <a:t>2</a:t>
          </a:r>
          <a:endParaRPr lang="pl-PL" sz="100" dirty="0"/>
        </a:p>
      </dgm:t>
    </dgm:pt>
    <dgm:pt modelId="{64BCEC52-B495-44C1-9E5B-66ACCB3E2BD8}" type="parTrans" cxnId="{632AFEDA-D3C4-4E86-89E5-926885EB7570}">
      <dgm:prSet/>
      <dgm:spPr/>
      <dgm:t>
        <a:bodyPr/>
        <a:lstStyle/>
        <a:p>
          <a:endParaRPr lang="pl-PL"/>
        </a:p>
      </dgm:t>
    </dgm:pt>
    <dgm:pt modelId="{B76DE653-8F8A-40D3-B11C-759E65C2A54B}" type="sibTrans" cxnId="{632AFEDA-D3C4-4E86-89E5-926885EB7570}">
      <dgm:prSet/>
      <dgm:spPr/>
      <dgm:t>
        <a:bodyPr/>
        <a:lstStyle/>
        <a:p>
          <a:endParaRPr lang="pl-PL"/>
        </a:p>
      </dgm:t>
    </dgm:pt>
    <dgm:pt modelId="{90091224-9569-4279-A70E-6249CADEA482}">
      <dgm:prSet phldrT="[Teks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pl-PL" sz="100" dirty="0" smtClean="0">
              <a:solidFill>
                <a:srgbClr val="FFC000"/>
              </a:solidFill>
            </a:rPr>
            <a:t>1</a:t>
          </a:r>
          <a:endParaRPr lang="pl-PL" sz="100" dirty="0">
            <a:solidFill>
              <a:srgbClr val="FFC000"/>
            </a:solidFill>
          </a:endParaRPr>
        </a:p>
      </dgm:t>
    </dgm:pt>
    <dgm:pt modelId="{43837741-CD24-4FB6-AB55-C1F4F2CF37D0}" type="parTrans" cxnId="{6309240B-B4A1-4A91-909E-75F9990D28BC}">
      <dgm:prSet/>
      <dgm:spPr/>
      <dgm:t>
        <a:bodyPr/>
        <a:lstStyle/>
        <a:p>
          <a:endParaRPr lang="pl-PL"/>
        </a:p>
      </dgm:t>
    </dgm:pt>
    <dgm:pt modelId="{D7351422-52E2-4DB5-86A0-9924C5D09FE7}" type="sibTrans" cxnId="{6309240B-B4A1-4A91-909E-75F9990D28BC}">
      <dgm:prSet/>
      <dgm:spPr/>
      <dgm:t>
        <a:bodyPr/>
        <a:lstStyle/>
        <a:p>
          <a:endParaRPr lang="pl-PL"/>
        </a:p>
      </dgm:t>
    </dgm:pt>
    <dgm:pt modelId="{54F1B8C5-B0A1-4E07-BFE6-9C1B31E1D951}" type="pres">
      <dgm:prSet presAssocID="{D89359F4-7279-40FF-BE74-D92CDAA1571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F4058B9-5768-476F-BEB3-921E5A05CB65}" type="pres">
      <dgm:prSet presAssocID="{E02361EA-8636-4B6F-BF04-5C8B0B27711E}" presName="centerShape" presStyleLbl="node0" presStyleIdx="0" presStyleCnt="1"/>
      <dgm:spPr/>
      <dgm:t>
        <a:bodyPr/>
        <a:lstStyle/>
        <a:p>
          <a:endParaRPr lang="pl-PL"/>
        </a:p>
      </dgm:t>
    </dgm:pt>
    <dgm:pt modelId="{F9E59C5C-7C77-4946-A03A-72F4F163A1BB}" type="pres">
      <dgm:prSet presAssocID="{1244BD6C-8195-466B-B783-7AA22C20E415}" presName="parTrans" presStyleLbl="bgSibTrans2D1" presStyleIdx="0" presStyleCnt="3" custAng="10659502" custScaleX="31406" custScaleY="40519" custLinFactNeighborX="25208" custLinFactNeighborY="70773"/>
      <dgm:spPr/>
      <dgm:t>
        <a:bodyPr/>
        <a:lstStyle/>
        <a:p>
          <a:endParaRPr lang="pl-PL"/>
        </a:p>
      </dgm:t>
    </dgm:pt>
    <dgm:pt modelId="{DBB7A262-4E3F-42E7-A63F-26B71355628C}" type="pres">
      <dgm:prSet presAssocID="{7C4F4FBD-3121-4A41-B7E6-6EB84FFD9AEF}" presName="node" presStyleLbl="node1" presStyleIdx="0" presStyleCnt="3" custRadScaleRad="100672" custRadScaleInc="139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7FF82CC-D183-4ED8-B521-417A16679822}" type="pres">
      <dgm:prSet presAssocID="{64BCEC52-B495-44C1-9E5B-66ACCB3E2BD8}" presName="parTrans" presStyleLbl="bgSibTrans2D1" presStyleIdx="1" presStyleCnt="3" custAng="10822536" custScaleX="31639" custScaleY="38586" custLinFactNeighborX="3822" custLinFactNeighborY="69383"/>
      <dgm:spPr/>
      <dgm:t>
        <a:bodyPr/>
        <a:lstStyle/>
        <a:p>
          <a:endParaRPr lang="pl-PL"/>
        </a:p>
      </dgm:t>
    </dgm:pt>
    <dgm:pt modelId="{3AB60CB0-68A7-49B2-8EAE-268E930AEB98}" type="pres">
      <dgm:prSet presAssocID="{B394F450-1FE2-47BB-838D-F90257D58ECB}" presName="node" presStyleLbl="node1" presStyleIdx="1" presStyleCnt="3" custScaleX="77968" custScaleY="98617" custRadScaleRad="95906" custRadScaleInc="-5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5C2BD1-CC46-4218-9037-B53D9CA3B84D}" type="pres">
      <dgm:prSet presAssocID="{43837741-CD24-4FB6-AB55-C1F4F2CF37D0}" presName="parTrans" presStyleLbl="bgSibTrans2D1" presStyleIdx="2" presStyleCnt="3" custAng="10890468" custScaleX="33658" custScaleY="35119" custLinFactNeighborX="-38692" custLinFactNeighborY="28309"/>
      <dgm:spPr/>
      <dgm:t>
        <a:bodyPr/>
        <a:lstStyle/>
        <a:p>
          <a:endParaRPr lang="pl-PL"/>
        </a:p>
      </dgm:t>
    </dgm:pt>
    <dgm:pt modelId="{4A541485-7759-4ECC-8557-97295438DC7D}" type="pres">
      <dgm:prSet presAssocID="{90091224-9569-4279-A70E-6249CADEA482}" presName="node" presStyleLbl="node1" presStyleIdx="2" presStyleCnt="3" custRadScaleRad="101963" custRadScaleInc="-5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FAB4481-7E0C-44CC-BE4F-A6976B6B39E5}" type="presOf" srcId="{E02361EA-8636-4B6F-BF04-5C8B0B27711E}" destId="{8F4058B9-5768-476F-BEB3-921E5A05CB65}" srcOrd="0" destOrd="0" presId="urn:microsoft.com/office/officeart/2005/8/layout/radial4"/>
    <dgm:cxn modelId="{A40A5FFC-6FC9-4C21-8174-A097C41B372E}" type="presOf" srcId="{B394F450-1FE2-47BB-838D-F90257D58ECB}" destId="{3AB60CB0-68A7-49B2-8EAE-268E930AEB98}" srcOrd="0" destOrd="0" presId="urn:microsoft.com/office/officeart/2005/8/layout/radial4"/>
    <dgm:cxn modelId="{632AFEDA-D3C4-4E86-89E5-926885EB7570}" srcId="{E02361EA-8636-4B6F-BF04-5C8B0B27711E}" destId="{B394F450-1FE2-47BB-838D-F90257D58ECB}" srcOrd="1" destOrd="0" parTransId="{64BCEC52-B495-44C1-9E5B-66ACCB3E2BD8}" sibTransId="{B76DE653-8F8A-40D3-B11C-759E65C2A54B}"/>
    <dgm:cxn modelId="{6309240B-B4A1-4A91-909E-75F9990D28BC}" srcId="{E02361EA-8636-4B6F-BF04-5C8B0B27711E}" destId="{90091224-9569-4279-A70E-6249CADEA482}" srcOrd="2" destOrd="0" parTransId="{43837741-CD24-4FB6-AB55-C1F4F2CF37D0}" sibTransId="{D7351422-52E2-4DB5-86A0-9924C5D09FE7}"/>
    <dgm:cxn modelId="{46BB18E4-AEFE-4B99-86A1-F49BA08F4A32}" srcId="{D89359F4-7279-40FF-BE74-D92CDAA15711}" destId="{E02361EA-8636-4B6F-BF04-5C8B0B27711E}" srcOrd="0" destOrd="0" parTransId="{FECB2EC3-63B2-4A6F-80B4-7A3FA9A6BA2B}" sibTransId="{56C94509-687A-4079-B321-C946A7FBC640}"/>
    <dgm:cxn modelId="{3FFCE867-8338-4805-9FA9-2F144109135F}" type="presOf" srcId="{1244BD6C-8195-466B-B783-7AA22C20E415}" destId="{F9E59C5C-7C77-4946-A03A-72F4F163A1BB}" srcOrd="0" destOrd="0" presId="urn:microsoft.com/office/officeart/2005/8/layout/radial4"/>
    <dgm:cxn modelId="{355A38C4-4CC7-4B6B-BE0C-6EF030D6545A}" type="presOf" srcId="{43837741-CD24-4FB6-AB55-C1F4F2CF37D0}" destId="{A15C2BD1-CC46-4218-9037-B53D9CA3B84D}" srcOrd="0" destOrd="0" presId="urn:microsoft.com/office/officeart/2005/8/layout/radial4"/>
    <dgm:cxn modelId="{F4AF287A-493B-46E3-9313-593B583946C9}" type="presOf" srcId="{D89359F4-7279-40FF-BE74-D92CDAA15711}" destId="{54F1B8C5-B0A1-4E07-BFE6-9C1B31E1D951}" srcOrd="0" destOrd="0" presId="urn:microsoft.com/office/officeart/2005/8/layout/radial4"/>
    <dgm:cxn modelId="{AD984BEA-73CB-4D84-92F6-997C45F58073}" type="presOf" srcId="{64BCEC52-B495-44C1-9E5B-66ACCB3E2BD8}" destId="{07FF82CC-D183-4ED8-B521-417A16679822}" srcOrd="0" destOrd="0" presId="urn:microsoft.com/office/officeart/2005/8/layout/radial4"/>
    <dgm:cxn modelId="{6625A32A-4C4E-4108-A47C-DCBCC5757254}" srcId="{E02361EA-8636-4B6F-BF04-5C8B0B27711E}" destId="{7C4F4FBD-3121-4A41-B7E6-6EB84FFD9AEF}" srcOrd="0" destOrd="0" parTransId="{1244BD6C-8195-466B-B783-7AA22C20E415}" sibTransId="{A07F5C2B-F57C-4D7C-98A5-DB6F1A9442B5}"/>
    <dgm:cxn modelId="{42BA2495-FBBC-44A6-BFC1-C642C06293DE}" type="presOf" srcId="{7C4F4FBD-3121-4A41-B7E6-6EB84FFD9AEF}" destId="{DBB7A262-4E3F-42E7-A63F-26B71355628C}" srcOrd="0" destOrd="0" presId="urn:microsoft.com/office/officeart/2005/8/layout/radial4"/>
    <dgm:cxn modelId="{6AB38441-8549-49CA-921A-90FA495E2517}" type="presOf" srcId="{90091224-9569-4279-A70E-6249CADEA482}" destId="{4A541485-7759-4ECC-8557-97295438DC7D}" srcOrd="0" destOrd="0" presId="urn:microsoft.com/office/officeart/2005/8/layout/radial4"/>
    <dgm:cxn modelId="{9CAA9D8C-2928-4E90-98D9-9496C27F7C7C}" type="presParOf" srcId="{54F1B8C5-B0A1-4E07-BFE6-9C1B31E1D951}" destId="{8F4058B9-5768-476F-BEB3-921E5A05CB65}" srcOrd="0" destOrd="0" presId="urn:microsoft.com/office/officeart/2005/8/layout/radial4"/>
    <dgm:cxn modelId="{D6F42448-56AD-4A3E-898E-039AE32F708F}" type="presParOf" srcId="{54F1B8C5-B0A1-4E07-BFE6-9C1B31E1D951}" destId="{F9E59C5C-7C77-4946-A03A-72F4F163A1BB}" srcOrd="1" destOrd="0" presId="urn:microsoft.com/office/officeart/2005/8/layout/radial4"/>
    <dgm:cxn modelId="{E4F53F9F-4077-4ED4-A53C-96E2E61FB6E9}" type="presParOf" srcId="{54F1B8C5-B0A1-4E07-BFE6-9C1B31E1D951}" destId="{DBB7A262-4E3F-42E7-A63F-26B71355628C}" srcOrd="2" destOrd="0" presId="urn:microsoft.com/office/officeart/2005/8/layout/radial4"/>
    <dgm:cxn modelId="{86F201BD-BCAF-4FD9-9A85-FD0290F9971D}" type="presParOf" srcId="{54F1B8C5-B0A1-4E07-BFE6-9C1B31E1D951}" destId="{07FF82CC-D183-4ED8-B521-417A16679822}" srcOrd="3" destOrd="0" presId="urn:microsoft.com/office/officeart/2005/8/layout/radial4"/>
    <dgm:cxn modelId="{9BD5AEF1-2F7D-4216-A3B5-0F0570429970}" type="presParOf" srcId="{54F1B8C5-B0A1-4E07-BFE6-9C1B31E1D951}" destId="{3AB60CB0-68A7-49B2-8EAE-268E930AEB98}" srcOrd="4" destOrd="0" presId="urn:microsoft.com/office/officeart/2005/8/layout/radial4"/>
    <dgm:cxn modelId="{7EDE7B49-257C-46C0-A767-995B2EE507C0}" type="presParOf" srcId="{54F1B8C5-B0A1-4E07-BFE6-9C1B31E1D951}" destId="{A15C2BD1-CC46-4218-9037-B53D9CA3B84D}" srcOrd="5" destOrd="0" presId="urn:microsoft.com/office/officeart/2005/8/layout/radial4"/>
    <dgm:cxn modelId="{F58BA560-9CCA-47F0-8D0D-25B36C1CB3CD}" type="presParOf" srcId="{54F1B8C5-B0A1-4E07-BFE6-9C1B31E1D951}" destId="{4A541485-7759-4ECC-8557-97295438DC7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BADECF-CA2A-464E-A82A-9A37A17B9D5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C3EED2F-287F-4FF2-B5F6-F1ADCBBB79D2}">
      <dgm:prSet phldrT="[Tekst]"/>
      <dgm:spPr/>
      <dgm:t>
        <a:bodyPr/>
        <a:lstStyle/>
        <a:p>
          <a:r>
            <a:rPr lang="pl-PL" dirty="0" smtClean="0"/>
            <a:t>Filmy </a:t>
          </a:r>
          <a:endParaRPr lang="pl-PL" dirty="0"/>
        </a:p>
      </dgm:t>
    </dgm:pt>
    <dgm:pt modelId="{C09922EE-7058-4F66-81FB-17060B47EFEE}" type="parTrans" cxnId="{C7782136-4341-493D-9DD7-D7B883702805}">
      <dgm:prSet/>
      <dgm:spPr/>
      <dgm:t>
        <a:bodyPr/>
        <a:lstStyle/>
        <a:p>
          <a:endParaRPr lang="pl-PL"/>
        </a:p>
      </dgm:t>
    </dgm:pt>
    <dgm:pt modelId="{7F8FDAFD-63F5-4C0C-8CFA-07559971AE2B}" type="sibTrans" cxnId="{C7782136-4341-493D-9DD7-D7B883702805}">
      <dgm:prSet/>
      <dgm:spPr/>
      <dgm:t>
        <a:bodyPr/>
        <a:lstStyle/>
        <a:p>
          <a:endParaRPr lang="pl-PL"/>
        </a:p>
      </dgm:t>
    </dgm:pt>
    <dgm:pt modelId="{B84C4026-1B37-4A03-90CE-677041D8929D}">
      <dgm:prSet phldrT="[Teks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l-PL" sz="100" dirty="0" smtClean="0"/>
            <a:t>1</a:t>
          </a:r>
          <a:endParaRPr lang="pl-PL" sz="100" dirty="0"/>
        </a:p>
      </dgm:t>
    </dgm:pt>
    <dgm:pt modelId="{0A46A486-D411-4662-B6F3-79CA570014F0}" type="parTrans" cxnId="{C4EF0C7B-8B08-4FC5-9F77-F36D11806DF8}">
      <dgm:prSet/>
      <dgm:spPr/>
      <dgm:t>
        <a:bodyPr/>
        <a:lstStyle/>
        <a:p>
          <a:endParaRPr lang="pl-PL"/>
        </a:p>
      </dgm:t>
    </dgm:pt>
    <dgm:pt modelId="{C61A84DA-F28B-44CA-AD4F-7E94BC832C08}" type="sibTrans" cxnId="{C4EF0C7B-8B08-4FC5-9F77-F36D11806DF8}">
      <dgm:prSet/>
      <dgm:spPr/>
      <dgm:t>
        <a:bodyPr/>
        <a:lstStyle/>
        <a:p>
          <a:endParaRPr lang="pl-PL"/>
        </a:p>
      </dgm:t>
    </dgm:pt>
    <dgm:pt modelId="{9A11DFD9-A218-475D-BD66-53D3C0DCFE69}">
      <dgm:prSet phldrT="[Teks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pl-PL" sz="100" dirty="0" smtClean="0"/>
            <a:t>1</a:t>
          </a:r>
          <a:endParaRPr lang="pl-PL" sz="100" dirty="0"/>
        </a:p>
      </dgm:t>
    </dgm:pt>
    <dgm:pt modelId="{EB8637F6-86F2-4946-B96B-30EF9F03F43A}" type="parTrans" cxnId="{5D5C2F01-529C-41D2-8BEF-9A7EEC5FF579}">
      <dgm:prSet/>
      <dgm:spPr/>
      <dgm:t>
        <a:bodyPr/>
        <a:lstStyle/>
        <a:p>
          <a:endParaRPr lang="pl-PL"/>
        </a:p>
      </dgm:t>
    </dgm:pt>
    <dgm:pt modelId="{7C59A8CA-5679-43D3-9140-50B49CA9147C}" type="sibTrans" cxnId="{5D5C2F01-529C-41D2-8BEF-9A7EEC5FF579}">
      <dgm:prSet/>
      <dgm:spPr/>
      <dgm:t>
        <a:bodyPr/>
        <a:lstStyle/>
        <a:p>
          <a:endParaRPr lang="pl-PL"/>
        </a:p>
      </dgm:t>
    </dgm:pt>
    <dgm:pt modelId="{96F45F93-151F-4838-8303-78B384E5FE3E}">
      <dgm:prSet phldrT="[Teks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pl-PL" sz="100" dirty="0" smtClean="0"/>
            <a:t>1</a:t>
          </a:r>
          <a:endParaRPr lang="pl-PL" sz="100" dirty="0"/>
        </a:p>
      </dgm:t>
    </dgm:pt>
    <dgm:pt modelId="{F2647955-DB96-433F-8089-27D2B1A28321}" type="parTrans" cxnId="{CE5E4278-6318-4CB4-A6B0-8C2E6A65E51D}">
      <dgm:prSet/>
      <dgm:spPr/>
      <dgm:t>
        <a:bodyPr/>
        <a:lstStyle/>
        <a:p>
          <a:endParaRPr lang="pl-PL"/>
        </a:p>
      </dgm:t>
    </dgm:pt>
    <dgm:pt modelId="{B1668A79-BFFC-4CCB-8B3F-A7EC5FF28568}" type="sibTrans" cxnId="{CE5E4278-6318-4CB4-A6B0-8C2E6A65E51D}">
      <dgm:prSet/>
      <dgm:spPr/>
      <dgm:t>
        <a:bodyPr/>
        <a:lstStyle/>
        <a:p>
          <a:endParaRPr lang="pl-PL"/>
        </a:p>
      </dgm:t>
    </dgm:pt>
    <dgm:pt modelId="{375F481F-206B-4CEB-AD44-8E7786459CD6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070FEF3E-E0D3-4874-9613-CD005C75FD2D}" type="parTrans" cxnId="{93F09F24-5D72-4DC4-B5EE-2854498C671D}">
      <dgm:prSet/>
      <dgm:spPr/>
      <dgm:t>
        <a:bodyPr/>
        <a:lstStyle/>
        <a:p>
          <a:endParaRPr lang="pl-PL"/>
        </a:p>
      </dgm:t>
    </dgm:pt>
    <dgm:pt modelId="{947BC439-C12F-486D-B1A6-CAA69C2BC95B}" type="sibTrans" cxnId="{93F09F24-5D72-4DC4-B5EE-2854498C671D}">
      <dgm:prSet/>
      <dgm:spPr/>
      <dgm:t>
        <a:bodyPr/>
        <a:lstStyle/>
        <a:p>
          <a:endParaRPr lang="pl-PL"/>
        </a:p>
      </dgm:t>
    </dgm:pt>
    <dgm:pt modelId="{27E3FA4B-FF05-4864-AE21-113B0141AFB7}" type="pres">
      <dgm:prSet presAssocID="{2DBADECF-CA2A-464E-A82A-9A37A17B9D5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9E36734-0F7C-493F-8B0A-642F7768A612}" type="pres">
      <dgm:prSet presAssocID="{6C3EED2F-287F-4FF2-B5F6-F1ADCBBB79D2}" presName="centerShape" presStyleLbl="node0" presStyleIdx="0" presStyleCnt="1" custScaleX="67761" custScaleY="60583"/>
      <dgm:spPr/>
      <dgm:t>
        <a:bodyPr/>
        <a:lstStyle/>
        <a:p>
          <a:endParaRPr lang="pl-PL"/>
        </a:p>
      </dgm:t>
    </dgm:pt>
    <dgm:pt modelId="{B9CF09F8-D98C-4E08-B1F1-7A2B9B88B71E}" type="pres">
      <dgm:prSet presAssocID="{0A46A486-D411-4662-B6F3-79CA570014F0}" presName="parTrans" presStyleLbl="bgSibTrans2D1" presStyleIdx="0" presStyleCnt="4" custAng="19356432" custFlipVert="0" custFlipHor="1" custScaleX="23326" custScaleY="33676" custLinFactNeighborX="40243" custLinFactNeighborY="37035"/>
      <dgm:spPr/>
      <dgm:t>
        <a:bodyPr/>
        <a:lstStyle/>
        <a:p>
          <a:endParaRPr lang="pl-PL"/>
        </a:p>
      </dgm:t>
    </dgm:pt>
    <dgm:pt modelId="{3D1F1973-B928-4634-B487-F3A997B6C626}" type="pres">
      <dgm:prSet presAssocID="{B84C4026-1B37-4A03-90CE-677041D8929D}" presName="node" presStyleLbl="node1" presStyleIdx="0" presStyleCnt="4" custScaleY="193199" custRadScaleRad="99750" custRadScaleInc="-143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ECDE998-CD2B-4E3F-A4E8-A11431E6461E}" type="pres">
      <dgm:prSet presAssocID="{EB8637F6-86F2-4946-B96B-30EF9F03F43A}" presName="parTrans" presStyleLbl="bgSibTrans2D1" presStyleIdx="1" presStyleCnt="4" custAng="3265950" custFlipVert="1" custScaleX="23305" custScaleY="30083" custLinFactY="20422" custLinFactNeighborX="12235" custLinFactNeighborY="100000"/>
      <dgm:spPr/>
      <dgm:t>
        <a:bodyPr/>
        <a:lstStyle/>
        <a:p>
          <a:endParaRPr lang="pl-PL"/>
        </a:p>
      </dgm:t>
    </dgm:pt>
    <dgm:pt modelId="{94AAECB2-78FC-4A76-9BAB-158B36ED2C94}" type="pres">
      <dgm:prSet presAssocID="{9A11DFD9-A218-475D-BD66-53D3C0DCFE69}" presName="node" presStyleLbl="node1" presStyleIdx="1" presStyleCnt="4" custScaleY="169024" custRadScaleRad="96041" custRadScaleInc="929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6C4E73-0C1E-4246-8247-EE641168DAA6}" type="pres">
      <dgm:prSet presAssocID="{F2647955-DB96-433F-8089-27D2B1A28321}" presName="parTrans" presStyleLbl="bgSibTrans2D1" presStyleIdx="2" presStyleCnt="4" custAng="10644674" custScaleX="19817" custScaleY="37828" custLinFactY="25257" custLinFactNeighborX="-12956" custLinFactNeighborY="100000"/>
      <dgm:spPr/>
      <dgm:t>
        <a:bodyPr/>
        <a:lstStyle/>
        <a:p>
          <a:endParaRPr lang="pl-PL"/>
        </a:p>
      </dgm:t>
    </dgm:pt>
    <dgm:pt modelId="{63BBC662-7758-4461-9D05-9D5812A2580F}" type="pres">
      <dgm:prSet presAssocID="{96F45F93-151F-4838-8303-78B384E5FE3E}" presName="node" presStyleLbl="node1" presStyleIdx="2" presStyleCnt="4" custScaleY="17233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D2FC400-36D7-4012-9A4B-0AC0FE3954B3}" type="pres">
      <dgm:prSet presAssocID="{070FEF3E-E0D3-4874-9613-CD005C75FD2D}" presName="parTrans" presStyleLbl="bgSibTrans2D1" presStyleIdx="3" presStyleCnt="4" custAng="9916806" custScaleX="23892" custScaleY="33961" custLinFactNeighborX="-26569" custLinFactNeighborY="59761"/>
      <dgm:spPr/>
      <dgm:t>
        <a:bodyPr/>
        <a:lstStyle/>
        <a:p>
          <a:endParaRPr lang="pl-PL"/>
        </a:p>
      </dgm:t>
    </dgm:pt>
    <dgm:pt modelId="{BA45763E-4D40-46C7-ABFA-42A7B6959AA9}" type="pres">
      <dgm:prSet presAssocID="{375F481F-206B-4CEB-AD44-8E7786459CD6}" presName="node" presStyleLbl="node1" presStyleIdx="3" presStyleCnt="4" custScaleX="94943" custScaleY="181135" custRadScaleRad="98846" custRadScaleInc="1179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0CB0EF2-41DA-4183-9A40-E5F059DDE711}" type="presOf" srcId="{EB8637F6-86F2-4946-B96B-30EF9F03F43A}" destId="{1ECDE998-CD2B-4E3F-A4E8-A11431E6461E}" srcOrd="0" destOrd="0" presId="urn:microsoft.com/office/officeart/2005/8/layout/radial4"/>
    <dgm:cxn modelId="{D061C905-2B81-482C-A691-17A3863F45E1}" type="presOf" srcId="{9A11DFD9-A218-475D-BD66-53D3C0DCFE69}" destId="{94AAECB2-78FC-4A76-9BAB-158B36ED2C94}" srcOrd="0" destOrd="0" presId="urn:microsoft.com/office/officeart/2005/8/layout/radial4"/>
    <dgm:cxn modelId="{5874A0BC-E8EF-48A9-8FCD-B88293C88761}" type="presOf" srcId="{070FEF3E-E0D3-4874-9613-CD005C75FD2D}" destId="{4D2FC400-36D7-4012-9A4B-0AC0FE3954B3}" srcOrd="0" destOrd="0" presId="urn:microsoft.com/office/officeart/2005/8/layout/radial4"/>
    <dgm:cxn modelId="{CE5E4278-6318-4CB4-A6B0-8C2E6A65E51D}" srcId="{6C3EED2F-287F-4FF2-B5F6-F1ADCBBB79D2}" destId="{96F45F93-151F-4838-8303-78B384E5FE3E}" srcOrd="2" destOrd="0" parTransId="{F2647955-DB96-433F-8089-27D2B1A28321}" sibTransId="{B1668A79-BFFC-4CCB-8B3F-A7EC5FF28568}"/>
    <dgm:cxn modelId="{4A711074-7227-4096-B33C-4F9EC6DE1123}" type="presOf" srcId="{6C3EED2F-287F-4FF2-B5F6-F1ADCBBB79D2}" destId="{C9E36734-0F7C-493F-8B0A-642F7768A612}" srcOrd="0" destOrd="0" presId="urn:microsoft.com/office/officeart/2005/8/layout/radial4"/>
    <dgm:cxn modelId="{E20BFDD8-55DC-447E-B2EE-5B13D8CF5E59}" type="presOf" srcId="{0A46A486-D411-4662-B6F3-79CA570014F0}" destId="{B9CF09F8-D98C-4E08-B1F1-7A2B9B88B71E}" srcOrd="0" destOrd="0" presId="urn:microsoft.com/office/officeart/2005/8/layout/radial4"/>
    <dgm:cxn modelId="{0C885749-8C23-4FD6-8A8C-E8AC91473D78}" type="presOf" srcId="{F2647955-DB96-433F-8089-27D2B1A28321}" destId="{3F6C4E73-0C1E-4246-8247-EE641168DAA6}" srcOrd="0" destOrd="0" presId="urn:microsoft.com/office/officeart/2005/8/layout/radial4"/>
    <dgm:cxn modelId="{5D5C2F01-529C-41D2-8BEF-9A7EEC5FF579}" srcId="{6C3EED2F-287F-4FF2-B5F6-F1ADCBBB79D2}" destId="{9A11DFD9-A218-475D-BD66-53D3C0DCFE69}" srcOrd="1" destOrd="0" parTransId="{EB8637F6-86F2-4946-B96B-30EF9F03F43A}" sibTransId="{7C59A8CA-5679-43D3-9140-50B49CA9147C}"/>
    <dgm:cxn modelId="{93F09F24-5D72-4DC4-B5EE-2854498C671D}" srcId="{6C3EED2F-287F-4FF2-B5F6-F1ADCBBB79D2}" destId="{375F481F-206B-4CEB-AD44-8E7786459CD6}" srcOrd="3" destOrd="0" parTransId="{070FEF3E-E0D3-4874-9613-CD005C75FD2D}" sibTransId="{947BC439-C12F-486D-B1A6-CAA69C2BC95B}"/>
    <dgm:cxn modelId="{C4EF0C7B-8B08-4FC5-9F77-F36D11806DF8}" srcId="{6C3EED2F-287F-4FF2-B5F6-F1ADCBBB79D2}" destId="{B84C4026-1B37-4A03-90CE-677041D8929D}" srcOrd="0" destOrd="0" parTransId="{0A46A486-D411-4662-B6F3-79CA570014F0}" sibTransId="{C61A84DA-F28B-44CA-AD4F-7E94BC832C08}"/>
    <dgm:cxn modelId="{C7782136-4341-493D-9DD7-D7B883702805}" srcId="{2DBADECF-CA2A-464E-A82A-9A37A17B9D51}" destId="{6C3EED2F-287F-4FF2-B5F6-F1ADCBBB79D2}" srcOrd="0" destOrd="0" parTransId="{C09922EE-7058-4F66-81FB-17060B47EFEE}" sibTransId="{7F8FDAFD-63F5-4C0C-8CFA-07559971AE2B}"/>
    <dgm:cxn modelId="{FE762652-FF7C-4966-88E9-0EDB137537A1}" type="presOf" srcId="{2DBADECF-CA2A-464E-A82A-9A37A17B9D51}" destId="{27E3FA4B-FF05-4864-AE21-113B0141AFB7}" srcOrd="0" destOrd="0" presId="urn:microsoft.com/office/officeart/2005/8/layout/radial4"/>
    <dgm:cxn modelId="{0F47521D-424F-4695-951A-1E16F7292428}" type="presOf" srcId="{96F45F93-151F-4838-8303-78B384E5FE3E}" destId="{63BBC662-7758-4461-9D05-9D5812A2580F}" srcOrd="0" destOrd="0" presId="urn:microsoft.com/office/officeart/2005/8/layout/radial4"/>
    <dgm:cxn modelId="{E0E0FBDE-D126-4F08-B534-C50137B39CB6}" type="presOf" srcId="{B84C4026-1B37-4A03-90CE-677041D8929D}" destId="{3D1F1973-B928-4634-B487-F3A997B6C626}" srcOrd="0" destOrd="0" presId="urn:microsoft.com/office/officeart/2005/8/layout/radial4"/>
    <dgm:cxn modelId="{94EC4096-5526-457C-B47F-AC4C58EFF6AC}" type="presOf" srcId="{375F481F-206B-4CEB-AD44-8E7786459CD6}" destId="{BA45763E-4D40-46C7-ABFA-42A7B6959AA9}" srcOrd="0" destOrd="0" presId="urn:microsoft.com/office/officeart/2005/8/layout/radial4"/>
    <dgm:cxn modelId="{4DAA7B0A-53E6-4930-B062-28E150EC0DEA}" type="presParOf" srcId="{27E3FA4B-FF05-4864-AE21-113B0141AFB7}" destId="{C9E36734-0F7C-493F-8B0A-642F7768A612}" srcOrd="0" destOrd="0" presId="urn:microsoft.com/office/officeart/2005/8/layout/radial4"/>
    <dgm:cxn modelId="{7EF1F895-392B-483E-93F7-62D6232E6090}" type="presParOf" srcId="{27E3FA4B-FF05-4864-AE21-113B0141AFB7}" destId="{B9CF09F8-D98C-4E08-B1F1-7A2B9B88B71E}" srcOrd="1" destOrd="0" presId="urn:microsoft.com/office/officeart/2005/8/layout/radial4"/>
    <dgm:cxn modelId="{AE511688-653C-4C07-9A9E-911823C855D3}" type="presParOf" srcId="{27E3FA4B-FF05-4864-AE21-113B0141AFB7}" destId="{3D1F1973-B928-4634-B487-F3A997B6C626}" srcOrd="2" destOrd="0" presId="urn:microsoft.com/office/officeart/2005/8/layout/radial4"/>
    <dgm:cxn modelId="{21BE7D66-1836-4291-98A8-10F8A7C61B1A}" type="presParOf" srcId="{27E3FA4B-FF05-4864-AE21-113B0141AFB7}" destId="{1ECDE998-CD2B-4E3F-A4E8-A11431E6461E}" srcOrd="3" destOrd="0" presId="urn:microsoft.com/office/officeart/2005/8/layout/radial4"/>
    <dgm:cxn modelId="{5EFBA867-558D-454C-BEB6-C2298BD68A8B}" type="presParOf" srcId="{27E3FA4B-FF05-4864-AE21-113B0141AFB7}" destId="{94AAECB2-78FC-4A76-9BAB-158B36ED2C94}" srcOrd="4" destOrd="0" presId="urn:microsoft.com/office/officeart/2005/8/layout/radial4"/>
    <dgm:cxn modelId="{3D0D526C-2006-4094-9443-932091DD92BB}" type="presParOf" srcId="{27E3FA4B-FF05-4864-AE21-113B0141AFB7}" destId="{3F6C4E73-0C1E-4246-8247-EE641168DAA6}" srcOrd="5" destOrd="0" presId="urn:microsoft.com/office/officeart/2005/8/layout/radial4"/>
    <dgm:cxn modelId="{DBC238CE-C9E5-4F3C-B2B5-33353CC90910}" type="presParOf" srcId="{27E3FA4B-FF05-4864-AE21-113B0141AFB7}" destId="{63BBC662-7758-4461-9D05-9D5812A2580F}" srcOrd="6" destOrd="0" presId="urn:microsoft.com/office/officeart/2005/8/layout/radial4"/>
    <dgm:cxn modelId="{7924A604-2E71-4FE1-A415-24ACA2F4D34D}" type="presParOf" srcId="{27E3FA4B-FF05-4864-AE21-113B0141AFB7}" destId="{4D2FC400-36D7-4012-9A4B-0AC0FE3954B3}" srcOrd="7" destOrd="0" presId="urn:microsoft.com/office/officeart/2005/8/layout/radial4"/>
    <dgm:cxn modelId="{2BDD904D-F197-4D4A-9E8D-C73CF80FE4ED}" type="presParOf" srcId="{27E3FA4B-FF05-4864-AE21-113B0141AFB7}" destId="{BA45763E-4D40-46C7-ABFA-42A7B6959AA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E34A620-185C-474B-AFDB-9E0140682B1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C8B8C8F-AA18-4B04-B550-C46D8336217A}">
      <dgm:prSet phldrT="[Tekst]"/>
      <dgm:spPr/>
      <dgm:t>
        <a:bodyPr/>
        <a:lstStyle/>
        <a:p>
          <a:r>
            <a:rPr lang="pl-PL" dirty="0" smtClean="0"/>
            <a:t>Książki</a:t>
          </a:r>
          <a:endParaRPr lang="pl-PL" dirty="0"/>
        </a:p>
      </dgm:t>
    </dgm:pt>
    <dgm:pt modelId="{835EEE5E-F2B2-4538-9AF7-7B84D9126578}" type="parTrans" cxnId="{92E39E9D-E78C-416B-AFB3-16988DD844BD}">
      <dgm:prSet/>
      <dgm:spPr/>
      <dgm:t>
        <a:bodyPr/>
        <a:lstStyle/>
        <a:p>
          <a:endParaRPr lang="pl-PL"/>
        </a:p>
      </dgm:t>
    </dgm:pt>
    <dgm:pt modelId="{441BF055-336C-432F-9878-AFC8161D3FFE}" type="sibTrans" cxnId="{92E39E9D-E78C-416B-AFB3-16988DD844BD}">
      <dgm:prSet/>
      <dgm:spPr/>
      <dgm:t>
        <a:bodyPr/>
        <a:lstStyle/>
        <a:p>
          <a:endParaRPr lang="pl-PL"/>
        </a:p>
      </dgm:t>
    </dgm:pt>
    <dgm:pt modelId="{375BD552-42A7-4A51-A228-8748CF20985E}">
      <dgm:prSet phldrT="[Teks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l-PL" sz="100" dirty="0" smtClean="0"/>
            <a:t>1</a:t>
          </a:r>
          <a:endParaRPr lang="pl-PL" sz="100" dirty="0"/>
        </a:p>
      </dgm:t>
    </dgm:pt>
    <dgm:pt modelId="{9F3C9D74-337A-4EC8-8DA4-4CAAE1A9F212}" type="parTrans" cxnId="{807A68BB-E7C5-432B-8B95-FEC84FC3CC35}">
      <dgm:prSet/>
      <dgm:spPr/>
      <dgm:t>
        <a:bodyPr/>
        <a:lstStyle/>
        <a:p>
          <a:endParaRPr lang="pl-PL"/>
        </a:p>
      </dgm:t>
    </dgm:pt>
    <dgm:pt modelId="{74BBE5AE-CA71-4408-A602-A233A6E5B0B2}" type="sibTrans" cxnId="{807A68BB-E7C5-432B-8B95-FEC84FC3CC35}">
      <dgm:prSet/>
      <dgm:spPr/>
      <dgm:t>
        <a:bodyPr/>
        <a:lstStyle/>
        <a:p>
          <a:endParaRPr lang="pl-PL"/>
        </a:p>
      </dgm:t>
    </dgm:pt>
    <dgm:pt modelId="{BAB9AEB0-22CC-4F15-B0E5-C71E46A49661}">
      <dgm:prSet phldrT="[Teks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pl-PL" sz="100" dirty="0" smtClean="0"/>
            <a:t>1</a:t>
          </a:r>
          <a:endParaRPr lang="pl-PL" sz="100" dirty="0"/>
        </a:p>
      </dgm:t>
    </dgm:pt>
    <dgm:pt modelId="{07116286-09E0-4FD1-8D92-5794832F4785}" type="parTrans" cxnId="{37E0C44C-30BB-45D1-9971-4293E2440CB9}">
      <dgm:prSet/>
      <dgm:spPr/>
      <dgm:t>
        <a:bodyPr/>
        <a:lstStyle/>
        <a:p>
          <a:endParaRPr lang="pl-PL"/>
        </a:p>
      </dgm:t>
    </dgm:pt>
    <dgm:pt modelId="{F63BDF9D-BDE5-41D1-A3AB-C932842746DE}" type="sibTrans" cxnId="{37E0C44C-30BB-45D1-9971-4293E2440CB9}">
      <dgm:prSet/>
      <dgm:spPr/>
      <dgm:t>
        <a:bodyPr/>
        <a:lstStyle/>
        <a:p>
          <a:endParaRPr lang="pl-PL"/>
        </a:p>
      </dgm:t>
    </dgm:pt>
    <dgm:pt modelId="{819FDA57-2774-427D-8A33-C666C0E4B532}">
      <dgm:prSet phldrT="[Teks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pl-PL" sz="100" dirty="0" smtClean="0"/>
            <a:t>1</a:t>
          </a:r>
          <a:endParaRPr lang="pl-PL" sz="100" dirty="0"/>
        </a:p>
      </dgm:t>
    </dgm:pt>
    <dgm:pt modelId="{4223B328-D8E6-4235-9AD3-BC2B1011ACDC}" type="parTrans" cxnId="{F9E96433-61BE-41E7-813A-1F989424860A}">
      <dgm:prSet/>
      <dgm:spPr/>
      <dgm:t>
        <a:bodyPr/>
        <a:lstStyle/>
        <a:p>
          <a:endParaRPr lang="pl-PL"/>
        </a:p>
      </dgm:t>
    </dgm:pt>
    <dgm:pt modelId="{FAF0B2CF-F7B6-43E6-B5D9-9C49F8B210DE}" type="sibTrans" cxnId="{F9E96433-61BE-41E7-813A-1F989424860A}">
      <dgm:prSet/>
      <dgm:spPr/>
      <dgm:t>
        <a:bodyPr/>
        <a:lstStyle/>
        <a:p>
          <a:endParaRPr lang="pl-PL"/>
        </a:p>
      </dgm:t>
    </dgm:pt>
    <dgm:pt modelId="{620B21F3-2154-441B-AA60-A22ED81B9D5E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EDF19AA1-AA7F-44A4-9E68-1EB63B92821C}" type="parTrans" cxnId="{7D212B16-7E56-40E8-87CF-9FCE8D5C51BD}">
      <dgm:prSet/>
      <dgm:spPr/>
      <dgm:t>
        <a:bodyPr/>
        <a:lstStyle/>
        <a:p>
          <a:endParaRPr lang="pl-PL"/>
        </a:p>
      </dgm:t>
    </dgm:pt>
    <dgm:pt modelId="{99B280CF-59BF-4927-B16C-3C3B95EFF134}" type="sibTrans" cxnId="{7D212B16-7E56-40E8-87CF-9FCE8D5C51BD}">
      <dgm:prSet/>
      <dgm:spPr/>
      <dgm:t>
        <a:bodyPr/>
        <a:lstStyle/>
        <a:p>
          <a:endParaRPr lang="pl-PL"/>
        </a:p>
      </dgm:t>
    </dgm:pt>
    <dgm:pt modelId="{8750747A-F905-41EB-B4FF-C1DC1C8AF379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39FB3FE5-BC4E-4134-96A5-6ACCDF0EAC9D}" type="parTrans" cxnId="{42AD9DAD-FF7E-4FFB-A49D-60169FDE60C8}">
      <dgm:prSet/>
      <dgm:spPr/>
      <dgm:t>
        <a:bodyPr/>
        <a:lstStyle/>
        <a:p>
          <a:endParaRPr lang="pl-PL"/>
        </a:p>
      </dgm:t>
    </dgm:pt>
    <dgm:pt modelId="{BA167CC4-3CC4-4AE3-B674-9FB367B06779}" type="sibTrans" cxnId="{42AD9DAD-FF7E-4FFB-A49D-60169FDE60C8}">
      <dgm:prSet/>
      <dgm:spPr/>
      <dgm:t>
        <a:bodyPr/>
        <a:lstStyle/>
        <a:p>
          <a:endParaRPr lang="pl-PL"/>
        </a:p>
      </dgm:t>
    </dgm:pt>
    <dgm:pt modelId="{22187754-0CE5-43E2-84A4-4D1C5C337A98}" type="pres">
      <dgm:prSet presAssocID="{5E34A620-185C-474B-AFDB-9E0140682B1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03034AE-F57F-410B-815B-84C367BB0B8C}" type="pres">
      <dgm:prSet presAssocID="{4C8B8C8F-AA18-4B04-B550-C46D8336217A}" presName="centerShape" presStyleLbl="node0" presStyleIdx="0" presStyleCnt="1" custScaleX="84854" custScaleY="80874"/>
      <dgm:spPr/>
      <dgm:t>
        <a:bodyPr/>
        <a:lstStyle/>
        <a:p>
          <a:endParaRPr lang="pl-PL"/>
        </a:p>
      </dgm:t>
    </dgm:pt>
    <dgm:pt modelId="{5D67B522-C1E3-459A-9361-51C540E2075F}" type="pres">
      <dgm:prSet presAssocID="{9F3C9D74-337A-4EC8-8DA4-4CAAE1A9F212}" presName="parTrans" presStyleLbl="bgSibTrans2D1" presStyleIdx="0" presStyleCnt="5" custAng="10389222" custFlipVert="1" custScaleX="24294" custScaleY="30974" custLinFactNeighborX="27538" custLinFactNeighborY="30795"/>
      <dgm:spPr/>
      <dgm:t>
        <a:bodyPr/>
        <a:lstStyle/>
        <a:p>
          <a:endParaRPr lang="pl-PL"/>
        </a:p>
      </dgm:t>
    </dgm:pt>
    <dgm:pt modelId="{2B447E49-E504-4B4F-8095-4EEB068D93EB}" type="pres">
      <dgm:prSet presAssocID="{375BD552-42A7-4A51-A228-8748CF20985E}" presName="node" presStyleLbl="node1" presStyleIdx="0" presStyleCnt="5" custScaleX="88358" custScaleY="14991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592432F-DB83-4416-92CB-110B0D188D55}" type="pres">
      <dgm:prSet presAssocID="{07116286-09E0-4FD1-8D92-5794832F4785}" presName="parTrans" presStyleLbl="bgSibTrans2D1" presStyleIdx="1" presStyleCnt="5" custAng="16239806" custFlipHor="1" custScaleX="22424" custScaleY="24435" custLinFactY="21809" custLinFactNeighborX="18075" custLinFactNeighborY="100000"/>
      <dgm:spPr/>
      <dgm:t>
        <a:bodyPr/>
        <a:lstStyle/>
        <a:p>
          <a:endParaRPr lang="pl-PL"/>
        </a:p>
      </dgm:t>
    </dgm:pt>
    <dgm:pt modelId="{C920147A-890C-4E69-8BE0-545631B30524}" type="pres">
      <dgm:prSet presAssocID="{BAB9AEB0-22CC-4F15-B0E5-C71E46A49661}" presName="node" presStyleLbl="node1" presStyleIdx="1" presStyleCnt="5" custScaleY="163567" custRadScaleRad="105145" custRadScaleInc="1915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FC140BA-95D1-4D54-BDAD-988EEF3EEA1F}" type="pres">
      <dgm:prSet presAssocID="{4223B328-D8E6-4235-9AD3-BC2B1011ACDC}" presName="parTrans" presStyleLbl="bgSibTrans2D1" presStyleIdx="2" presStyleCnt="5" custAng="10822140" custScaleX="22639" custScaleY="26953" custLinFactY="19077" custLinFactNeighborX="-101" custLinFactNeighborY="100000"/>
      <dgm:spPr/>
      <dgm:t>
        <a:bodyPr/>
        <a:lstStyle/>
        <a:p>
          <a:endParaRPr lang="pl-PL"/>
        </a:p>
      </dgm:t>
    </dgm:pt>
    <dgm:pt modelId="{1CBBF74E-E623-4984-930A-1AAF97EB5BA2}" type="pres">
      <dgm:prSet presAssocID="{819FDA57-2774-427D-8A33-C666C0E4B532}" presName="node" presStyleLbl="node1" presStyleIdx="2" presStyleCnt="5" custScaleX="87327" custScaleY="148073" custRadScaleRad="100146" custRadScaleInc="-102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463B882-D7E5-46D0-ACF6-E8A5F694EA82}" type="pres">
      <dgm:prSet presAssocID="{EDF19AA1-AA7F-44A4-9E68-1EB63B92821C}" presName="parTrans" presStyleLbl="bgSibTrans2D1" presStyleIdx="3" presStyleCnt="5" custAng="10771598" custScaleX="24865" custScaleY="26636" custLinFactY="14386" custLinFactNeighborX="-16750" custLinFactNeighborY="100000"/>
      <dgm:spPr/>
      <dgm:t>
        <a:bodyPr/>
        <a:lstStyle/>
        <a:p>
          <a:endParaRPr lang="pl-PL"/>
        </a:p>
      </dgm:t>
    </dgm:pt>
    <dgm:pt modelId="{BC4099F4-F90A-4385-8BFA-1D1852B07474}" type="pres">
      <dgm:prSet presAssocID="{620B21F3-2154-441B-AA60-A22ED81B9D5E}" presName="node" presStyleLbl="node1" presStyleIdx="3" presStyleCnt="5" custScaleX="85655" custScaleY="143964" custRadScaleRad="101659" custRadScaleInc="-1558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B9F387C-5288-421E-99B6-9D1EEF7E2090}" type="pres">
      <dgm:prSet presAssocID="{39FB3FE5-BC4E-4134-96A5-6ACCDF0EAC9D}" presName="parTrans" presStyleLbl="bgSibTrans2D1" presStyleIdx="4" presStyleCnt="5" custAng="10800000" custScaleX="28783" custScaleY="31358" custLinFactNeighborX="-29698" custLinFactNeighborY="26088"/>
      <dgm:spPr/>
      <dgm:t>
        <a:bodyPr/>
        <a:lstStyle/>
        <a:p>
          <a:endParaRPr lang="pl-PL"/>
        </a:p>
      </dgm:t>
    </dgm:pt>
    <dgm:pt modelId="{DDADC8B7-DEB0-434D-9D4D-B57F619E72AC}" type="pres">
      <dgm:prSet presAssocID="{8750747A-F905-41EB-B4FF-C1DC1C8AF379}" presName="node" presStyleLbl="node1" presStyleIdx="4" presStyleCnt="5" custScaleX="76969" custScaleY="13065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32FCDE6-E077-4425-8771-8EB61FD81789}" type="presOf" srcId="{4C8B8C8F-AA18-4B04-B550-C46D8336217A}" destId="{403034AE-F57F-410B-815B-84C367BB0B8C}" srcOrd="0" destOrd="0" presId="urn:microsoft.com/office/officeart/2005/8/layout/radial4"/>
    <dgm:cxn modelId="{6E94D1B5-C4D1-4E98-A1D2-37593BDBEEE3}" type="presOf" srcId="{620B21F3-2154-441B-AA60-A22ED81B9D5E}" destId="{BC4099F4-F90A-4385-8BFA-1D1852B07474}" srcOrd="0" destOrd="0" presId="urn:microsoft.com/office/officeart/2005/8/layout/radial4"/>
    <dgm:cxn modelId="{9F61E842-D59A-4706-9F36-EADD731927EC}" type="presOf" srcId="{39FB3FE5-BC4E-4134-96A5-6ACCDF0EAC9D}" destId="{CB9F387C-5288-421E-99B6-9D1EEF7E2090}" srcOrd="0" destOrd="0" presId="urn:microsoft.com/office/officeart/2005/8/layout/radial4"/>
    <dgm:cxn modelId="{F9E96433-61BE-41E7-813A-1F989424860A}" srcId="{4C8B8C8F-AA18-4B04-B550-C46D8336217A}" destId="{819FDA57-2774-427D-8A33-C666C0E4B532}" srcOrd="2" destOrd="0" parTransId="{4223B328-D8E6-4235-9AD3-BC2B1011ACDC}" sibTransId="{FAF0B2CF-F7B6-43E6-B5D9-9C49F8B210DE}"/>
    <dgm:cxn modelId="{42AD9DAD-FF7E-4FFB-A49D-60169FDE60C8}" srcId="{4C8B8C8F-AA18-4B04-B550-C46D8336217A}" destId="{8750747A-F905-41EB-B4FF-C1DC1C8AF379}" srcOrd="4" destOrd="0" parTransId="{39FB3FE5-BC4E-4134-96A5-6ACCDF0EAC9D}" sibTransId="{BA167CC4-3CC4-4AE3-B674-9FB367B06779}"/>
    <dgm:cxn modelId="{7D212B16-7E56-40E8-87CF-9FCE8D5C51BD}" srcId="{4C8B8C8F-AA18-4B04-B550-C46D8336217A}" destId="{620B21F3-2154-441B-AA60-A22ED81B9D5E}" srcOrd="3" destOrd="0" parTransId="{EDF19AA1-AA7F-44A4-9E68-1EB63B92821C}" sibTransId="{99B280CF-59BF-4927-B16C-3C3B95EFF134}"/>
    <dgm:cxn modelId="{6D98BCA6-CDF6-4E3F-9482-8A50FAE06A33}" type="presOf" srcId="{9F3C9D74-337A-4EC8-8DA4-4CAAE1A9F212}" destId="{5D67B522-C1E3-459A-9361-51C540E2075F}" srcOrd="0" destOrd="0" presId="urn:microsoft.com/office/officeart/2005/8/layout/radial4"/>
    <dgm:cxn modelId="{EE21D5C6-7BB3-4ACC-B20B-DC91821E7BCA}" type="presOf" srcId="{8750747A-F905-41EB-B4FF-C1DC1C8AF379}" destId="{DDADC8B7-DEB0-434D-9D4D-B57F619E72AC}" srcOrd="0" destOrd="0" presId="urn:microsoft.com/office/officeart/2005/8/layout/radial4"/>
    <dgm:cxn modelId="{FC1CA06A-AC81-4137-B4D5-56854F3288EB}" type="presOf" srcId="{4223B328-D8E6-4235-9AD3-BC2B1011ACDC}" destId="{0FC140BA-95D1-4D54-BDAD-988EEF3EEA1F}" srcOrd="0" destOrd="0" presId="urn:microsoft.com/office/officeart/2005/8/layout/radial4"/>
    <dgm:cxn modelId="{67C13DBE-920E-447F-B781-177076721B58}" type="presOf" srcId="{07116286-09E0-4FD1-8D92-5794832F4785}" destId="{5592432F-DB83-4416-92CB-110B0D188D55}" srcOrd="0" destOrd="0" presId="urn:microsoft.com/office/officeart/2005/8/layout/radial4"/>
    <dgm:cxn modelId="{AEDAB57F-3E78-477B-AFF1-06466BC10008}" type="presOf" srcId="{BAB9AEB0-22CC-4F15-B0E5-C71E46A49661}" destId="{C920147A-890C-4E69-8BE0-545631B30524}" srcOrd="0" destOrd="0" presId="urn:microsoft.com/office/officeart/2005/8/layout/radial4"/>
    <dgm:cxn modelId="{0B702492-9E1A-4984-BADB-A7CFC59ED587}" type="presOf" srcId="{EDF19AA1-AA7F-44A4-9E68-1EB63B92821C}" destId="{6463B882-D7E5-46D0-ACF6-E8A5F694EA82}" srcOrd="0" destOrd="0" presId="urn:microsoft.com/office/officeart/2005/8/layout/radial4"/>
    <dgm:cxn modelId="{FFACBC3E-FA00-45AD-9229-DE9BBE3F40BF}" type="presOf" srcId="{5E34A620-185C-474B-AFDB-9E0140682B15}" destId="{22187754-0CE5-43E2-84A4-4D1C5C337A98}" srcOrd="0" destOrd="0" presId="urn:microsoft.com/office/officeart/2005/8/layout/radial4"/>
    <dgm:cxn modelId="{807A68BB-E7C5-432B-8B95-FEC84FC3CC35}" srcId="{4C8B8C8F-AA18-4B04-B550-C46D8336217A}" destId="{375BD552-42A7-4A51-A228-8748CF20985E}" srcOrd="0" destOrd="0" parTransId="{9F3C9D74-337A-4EC8-8DA4-4CAAE1A9F212}" sibTransId="{74BBE5AE-CA71-4408-A602-A233A6E5B0B2}"/>
    <dgm:cxn modelId="{BCA64241-4943-4EA1-97C1-99C1D026D8C6}" type="presOf" srcId="{819FDA57-2774-427D-8A33-C666C0E4B532}" destId="{1CBBF74E-E623-4984-930A-1AAF97EB5BA2}" srcOrd="0" destOrd="0" presId="urn:microsoft.com/office/officeart/2005/8/layout/radial4"/>
    <dgm:cxn modelId="{92E39E9D-E78C-416B-AFB3-16988DD844BD}" srcId="{5E34A620-185C-474B-AFDB-9E0140682B15}" destId="{4C8B8C8F-AA18-4B04-B550-C46D8336217A}" srcOrd="0" destOrd="0" parTransId="{835EEE5E-F2B2-4538-9AF7-7B84D9126578}" sibTransId="{441BF055-336C-432F-9878-AFC8161D3FFE}"/>
    <dgm:cxn modelId="{88BA668E-33AC-47AF-B362-13F3949FCE7A}" type="presOf" srcId="{375BD552-42A7-4A51-A228-8748CF20985E}" destId="{2B447E49-E504-4B4F-8095-4EEB068D93EB}" srcOrd="0" destOrd="0" presId="urn:microsoft.com/office/officeart/2005/8/layout/radial4"/>
    <dgm:cxn modelId="{37E0C44C-30BB-45D1-9971-4293E2440CB9}" srcId="{4C8B8C8F-AA18-4B04-B550-C46D8336217A}" destId="{BAB9AEB0-22CC-4F15-B0E5-C71E46A49661}" srcOrd="1" destOrd="0" parTransId="{07116286-09E0-4FD1-8D92-5794832F4785}" sibTransId="{F63BDF9D-BDE5-41D1-A3AB-C932842746DE}"/>
    <dgm:cxn modelId="{3A2FC798-B707-4F47-A228-F32C60E26424}" type="presParOf" srcId="{22187754-0CE5-43E2-84A4-4D1C5C337A98}" destId="{403034AE-F57F-410B-815B-84C367BB0B8C}" srcOrd="0" destOrd="0" presId="urn:microsoft.com/office/officeart/2005/8/layout/radial4"/>
    <dgm:cxn modelId="{3AAD8619-AABC-4C11-B796-185D83E64F26}" type="presParOf" srcId="{22187754-0CE5-43E2-84A4-4D1C5C337A98}" destId="{5D67B522-C1E3-459A-9361-51C540E2075F}" srcOrd="1" destOrd="0" presId="urn:microsoft.com/office/officeart/2005/8/layout/radial4"/>
    <dgm:cxn modelId="{29510357-3F69-4667-B8D0-794C48E5A476}" type="presParOf" srcId="{22187754-0CE5-43E2-84A4-4D1C5C337A98}" destId="{2B447E49-E504-4B4F-8095-4EEB068D93EB}" srcOrd="2" destOrd="0" presId="urn:microsoft.com/office/officeart/2005/8/layout/radial4"/>
    <dgm:cxn modelId="{0B8DC7B1-5F24-465E-A0A5-12D8D834C780}" type="presParOf" srcId="{22187754-0CE5-43E2-84A4-4D1C5C337A98}" destId="{5592432F-DB83-4416-92CB-110B0D188D55}" srcOrd="3" destOrd="0" presId="urn:microsoft.com/office/officeart/2005/8/layout/radial4"/>
    <dgm:cxn modelId="{EF46F5D7-45D5-4B6A-AD16-DCC034C9CAF6}" type="presParOf" srcId="{22187754-0CE5-43E2-84A4-4D1C5C337A98}" destId="{C920147A-890C-4E69-8BE0-545631B30524}" srcOrd="4" destOrd="0" presId="urn:microsoft.com/office/officeart/2005/8/layout/radial4"/>
    <dgm:cxn modelId="{22688153-F995-4B1F-A3FE-FCDE5A86A2EB}" type="presParOf" srcId="{22187754-0CE5-43E2-84A4-4D1C5C337A98}" destId="{0FC140BA-95D1-4D54-BDAD-988EEF3EEA1F}" srcOrd="5" destOrd="0" presId="urn:microsoft.com/office/officeart/2005/8/layout/radial4"/>
    <dgm:cxn modelId="{59E918C2-BC0F-4DBD-9D6F-01BE785569A0}" type="presParOf" srcId="{22187754-0CE5-43E2-84A4-4D1C5C337A98}" destId="{1CBBF74E-E623-4984-930A-1AAF97EB5BA2}" srcOrd="6" destOrd="0" presId="urn:microsoft.com/office/officeart/2005/8/layout/radial4"/>
    <dgm:cxn modelId="{87A82AEF-C8EB-4CCF-B665-40D9F2974EAC}" type="presParOf" srcId="{22187754-0CE5-43E2-84A4-4D1C5C337A98}" destId="{6463B882-D7E5-46D0-ACF6-E8A5F694EA82}" srcOrd="7" destOrd="0" presId="urn:microsoft.com/office/officeart/2005/8/layout/radial4"/>
    <dgm:cxn modelId="{A4B481E3-BADD-4541-86FD-3691E6F4B021}" type="presParOf" srcId="{22187754-0CE5-43E2-84A4-4D1C5C337A98}" destId="{BC4099F4-F90A-4385-8BFA-1D1852B07474}" srcOrd="8" destOrd="0" presId="urn:microsoft.com/office/officeart/2005/8/layout/radial4"/>
    <dgm:cxn modelId="{A71FC318-510C-4FC8-82B7-2C7FF2A48162}" type="presParOf" srcId="{22187754-0CE5-43E2-84A4-4D1C5C337A98}" destId="{CB9F387C-5288-421E-99B6-9D1EEF7E2090}" srcOrd="9" destOrd="0" presId="urn:microsoft.com/office/officeart/2005/8/layout/radial4"/>
    <dgm:cxn modelId="{38DF16AF-F9D9-420D-A324-60612FD55168}" type="presParOf" srcId="{22187754-0CE5-43E2-84A4-4D1C5C337A98}" destId="{DDADC8B7-DEB0-434D-9D4D-B57F619E72A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B47AB-BC06-401F-A53A-198B1EA8AB52}">
      <dsp:nvSpPr>
        <dsp:cNvPr id="0" name=""/>
        <dsp:cNvSpPr/>
      </dsp:nvSpPr>
      <dsp:spPr>
        <a:xfrm>
          <a:off x="72007" y="212913"/>
          <a:ext cx="2289688" cy="170920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D0607-ED36-4C59-9883-B46453A9C42C}">
      <dsp:nvSpPr>
        <dsp:cNvPr id="0" name=""/>
        <dsp:cNvSpPr/>
      </dsp:nvSpPr>
      <dsp:spPr>
        <a:xfrm>
          <a:off x="72019" y="1869104"/>
          <a:ext cx="2306288" cy="752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Bazylika pod wezwaniem św. św. Apostołów Piotra i Pawła w Strzegomiu</a:t>
          </a:r>
          <a:endParaRPr lang="pl-PL" sz="1200" kern="1200" dirty="0"/>
        </a:p>
      </dsp:txBody>
      <dsp:txXfrm>
        <a:off x="72019" y="1869104"/>
        <a:ext cx="1624146" cy="752603"/>
      </dsp:txXfrm>
    </dsp:sp>
    <dsp:sp modelId="{9D5782A5-AE0E-4A9A-A9A2-71027575AC24}">
      <dsp:nvSpPr>
        <dsp:cNvPr id="0" name=""/>
        <dsp:cNvSpPr/>
      </dsp:nvSpPr>
      <dsp:spPr>
        <a:xfrm>
          <a:off x="2074374" y="2374969"/>
          <a:ext cx="403828" cy="42713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C15E1-77B8-4703-8AD2-0772D37D4A8A}">
      <dsp:nvSpPr>
        <dsp:cNvPr id="0" name=""/>
        <dsp:cNvSpPr/>
      </dsp:nvSpPr>
      <dsp:spPr>
        <a:xfrm>
          <a:off x="2511591" y="178970"/>
          <a:ext cx="2289688" cy="170920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31D9A-E1DA-4DAC-A3CD-AE37CC1E2B47}">
      <dsp:nvSpPr>
        <dsp:cNvPr id="0" name=""/>
        <dsp:cNvSpPr/>
      </dsp:nvSpPr>
      <dsp:spPr>
        <a:xfrm>
          <a:off x="2511591" y="1888174"/>
          <a:ext cx="2289688" cy="734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Muzeum Tkactwa w Kamiennej Górze</a:t>
          </a:r>
          <a:endParaRPr lang="pl-PL" sz="1200" kern="1200" dirty="0"/>
        </a:p>
      </dsp:txBody>
      <dsp:txXfrm>
        <a:off x="2511591" y="1888174"/>
        <a:ext cx="1612456" cy="734957"/>
      </dsp:txXfrm>
    </dsp:sp>
    <dsp:sp modelId="{53074889-10A9-4E95-879B-45D4266D28FC}">
      <dsp:nvSpPr>
        <dsp:cNvPr id="0" name=""/>
        <dsp:cNvSpPr/>
      </dsp:nvSpPr>
      <dsp:spPr>
        <a:xfrm>
          <a:off x="4355576" y="2370362"/>
          <a:ext cx="445276" cy="39095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B8A95-1ED6-44FF-934B-CDF4FAC9165F}">
      <dsp:nvSpPr>
        <dsp:cNvPr id="0" name=""/>
        <dsp:cNvSpPr/>
      </dsp:nvSpPr>
      <dsp:spPr>
        <a:xfrm>
          <a:off x="5010692" y="178970"/>
          <a:ext cx="2289688" cy="170920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A63FE-5E7F-4875-8669-922AD8799D69}">
      <dsp:nvSpPr>
        <dsp:cNvPr id="0" name=""/>
        <dsp:cNvSpPr/>
      </dsp:nvSpPr>
      <dsp:spPr>
        <a:xfrm>
          <a:off x="5010692" y="1888174"/>
          <a:ext cx="2289688" cy="734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Pieniński Park Narodowy</a:t>
          </a:r>
          <a:endParaRPr lang="pl-PL" sz="1200" kern="1200" dirty="0"/>
        </a:p>
      </dsp:txBody>
      <dsp:txXfrm>
        <a:off x="5010692" y="1888174"/>
        <a:ext cx="1612456" cy="734957"/>
      </dsp:txXfrm>
    </dsp:sp>
    <dsp:sp modelId="{E3282590-66B6-4BD1-89F4-E75B33BB3B0A}">
      <dsp:nvSpPr>
        <dsp:cNvPr id="0" name=""/>
        <dsp:cNvSpPr/>
      </dsp:nvSpPr>
      <dsp:spPr>
        <a:xfrm>
          <a:off x="6839932" y="2370358"/>
          <a:ext cx="498873" cy="4248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FE7E6-3A63-4958-8917-99D1EF3D48A7}">
      <dsp:nvSpPr>
        <dsp:cNvPr id="0" name=""/>
        <dsp:cNvSpPr/>
      </dsp:nvSpPr>
      <dsp:spPr>
        <a:xfrm>
          <a:off x="0" y="0"/>
          <a:ext cx="6096000" cy="104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Wpis do rejestru zabytków                </a:t>
          </a:r>
          <a:r>
            <a:rPr lang="pl-PL" sz="1200" i="1" kern="1200" dirty="0" smtClean="0"/>
            <a:t>np. zamek Chojnik</a:t>
          </a:r>
          <a:endParaRPr lang="pl-PL" sz="1200" i="1" kern="1200" dirty="0"/>
        </a:p>
      </dsp:txBody>
      <dsp:txXfrm>
        <a:off x="1323697" y="0"/>
        <a:ext cx="4772302" cy="1044979"/>
      </dsp:txXfrm>
    </dsp:sp>
    <dsp:sp modelId="{88A3ADD3-6810-41D6-A4EE-E45614A822B2}">
      <dsp:nvSpPr>
        <dsp:cNvPr id="0" name=""/>
        <dsp:cNvSpPr/>
      </dsp:nvSpPr>
      <dsp:spPr>
        <a:xfrm>
          <a:off x="104497" y="104497"/>
          <a:ext cx="1219200" cy="8359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8EBA-776D-43E3-971F-48516E92226F}">
      <dsp:nvSpPr>
        <dsp:cNvPr id="0" name=""/>
        <dsp:cNvSpPr/>
      </dsp:nvSpPr>
      <dsp:spPr>
        <a:xfrm>
          <a:off x="0" y="1149477"/>
          <a:ext cx="6096000" cy="104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Uznanie za pomnik historii                </a:t>
          </a:r>
          <a:r>
            <a:rPr lang="pl-PL" sz="1200" i="1" kern="1200" dirty="0" smtClean="0"/>
            <a:t>np. Malbork – zespół zamku krzyżackiego</a:t>
          </a:r>
          <a:endParaRPr lang="pl-PL" sz="1200" i="1" kern="1200" dirty="0"/>
        </a:p>
      </dsp:txBody>
      <dsp:txXfrm>
        <a:off x="1323697" y="1149477"/>
        <a:ext cx="4772302" cy="1044979"/>
      </dsp:txXfrm>
    </dsp:sp>
    <dsp:sp modelId="{F2AD2207-9B66-4E60-8A48-35153C30263A}">
      <dsp:nvSpPr>
        <dsp:cNvPr id="0" name=""/>
        <dsp:cNvSpPr/>
      </dsp:nvSpPr>
      <dsp:spPr>
        <a:xfrm>
          <a:off x="104497" y="1253975"/>
          <a:ext cx="1219200" cy="8359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9FA61-9806-456E-A4CE-21FB5EF94A64}">
      <dsp:nvSpPr>
        <dsp:cNvPr id="0" name=""/>
        <dsp:cNvSpPr/>
      </dsp:nvSpPr>
      <dsp:spPr>
        <a:xfrm>
          <a:off x="0" y="2298955"/>
          <a:ext cx="6096000" cy="104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Utworzenie parku kulturowego         </a:t>
          </a:r>
          <a:r>
            <a:rPr lang="pl-PL" sz="1200" i="1" kern="1200" dirty="0" smtClean="0"/>
            <a:t>np. Forteczny Park Kulturowy w Srebrnej Górze</a:t>
          </a:r>
          <a:endParaRPr lang="pl-PL" sz="1200" i="1" kern="1200" dirty="0"/>
        </a:p>
      </dsp:txBody>
      <dsp:txXfrm>
        <a:off x="1323697" y="2298955"/>
        <a:ext cx="4772302" cy="1044979"/>
      </dsp:txXfrm>
    </dsp:sp>
    <dsp:sp modelId="{1802FB15-5E37-4176-BCC1-CC3FBED61FE2}">
      <dsp:nvSpPr>
        <dsp:cNvPr id="0" name=""/>
        <dsp:cNvSpPr/>
      </dsp:nvSpPr>
      <dsp:spPr>
        <a:xfrm>
          <a:off x="104497" y="2403453"/>
          <a:ext cx="1219200" cy="8359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34B23-735A-4B41-80C0-C96EBDEE3220}">
      <dsp:nvSpPr>
        <dsp:cNvPr id="0" name=""/>
        <dsp:cNvSpPr/>
      </dsp:nvSpPr>
      <dsp:spPr>
        <a:xfrm>
          <a:off x="0" y="3448433"/>
          <a:ext cx="6096000" cy="1044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Ustalenie ochrony w planie zagospodarowania przestrzennego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i="1" kern="1200" dirty="0" smtClean="0"/>
            <a:t>np. Strzegom - uwzględnianie dobra zabytków przy planowaniu inwestycji w historycznym centrum miasta</a:t>
          </a:r>
          <a:endParaRPr lang="pl-PL" sz="1100" i="1" kern="1200" dirty="0"/>
        </a:p>
      </dsp:txBody>
      <dsp:txXfrm>
        <a:off x="1323697" y="3448433"/>
        <a:ext cx="4772302" cy="1044979"/>
      </dsp:txXfrm>
    </dsp:sp>
    <dsp:sp modelId="{5DFD594E-D3BC-490D-862B-AAC648D361AD}">
      <dsp:nvSpPr>
        <dsp:cNvPr id="0" name=""/>
        <dsp:cNvSpPr/>
      </dsp:nvSpPr>
      <dsp:spPr>
        <a:xfrm>
          <a:off x="104497" y="3552931"/>
          <a:ext cx="1219200" cy="8359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A81DB-0553-4960-BF34-D889D5CE7B14}" type="datetimeFigureOut">
              <a:rPr lang="pl-PL" smtClean="0"/>
              <a:t>2015-11-12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08907-CB75-4D87-AEC5-55ACC0F172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19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23A89-37FE-4FD8-A6D5-AFA971D2ECD4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46636-CDD9-4FF9-96A2-3095A3AD8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F56D9-5BE5-47D5-8FF4-92D888BC28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6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90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2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5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03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41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33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29E98CE-2A5D-4E84-9BF5-4982407115AA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5D11B6F-E129-42E8-AE5F-5568FE571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9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gif"/><Relationship Id="rId7" Type="http://schemas.openxmlformats.org/officeDocument/2006/relationships/image" Target="../media/image59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nid.pl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1000">
                <a:schemeClr val="bg1">
                  <a:alpha val="70000"/>
                </a:schemeClr>
              </a:gs>
              <a:gs pos="29000">
                <a:schemeClr val="bg1">
                  <a:alpha val="82000"/>
                </a:schemeClr>
              </a:gs>
              <a:gs pos="0">
                <a:srgbClr val="30321E">
                  <a:alpha val="70000"/>
                </a:srgbClr>
              </a:gs>
              <a:gs pos="100000">
                <a:srgbClr val="4E513D">
                  <a:alpha val="8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1520" y="1340768"/>
            <a:ext cx="30243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400" b="1" i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</a:rPr>
              <a:t>Ochrona zabytków – jak i po co?</a:t>
            </a:r>
            <a:endParaRPr lang="en-US" sz="4400" b="1" i="1" dirty="0" smtClean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4682884" y="5791200"/>
            <a:ext cx="3566160" cy="387119"/>
          </a:xfrm>
          <a:custGeom>
            <a:avLst/>
            <a:gdLst/>
            <a:ahLst/>
            <a:cxnLst/>
            <a:rect l="l" t="t" r="r" b="b"/>
            <a:pathLst>
              <a:path w="3566160" h="387119">
                <a:moveTo>
                  <a:pt x="0" y="0"/>
                </a:moveTo>
                <a:lnTo>
                  <a:pt x="3566160" y="0"/>
                </a:lnTo>
                <a:lnTo>
                  <a:pt x="3566160" y="387119"/>
                </a:lnTo>
                <a:cubicBezTo>
                  <a:pt x="3060749" y="283261"/>
                  <a:pt x="2446047" y="222738"/>
                  <a:pt x="1783080" y="222738"/>
                </a:cubicBezTo>
                <a:cubicBezTo>
                  <a:pt x="1120114" y="222738"/>
                  <a:pt x="505411" y="283261"/>
                  <a:pt x="0" y="38711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/>
          <p:nvPr/>
        </p:nvSpPr>
        <p:spPr>
          <a:xfrm>
            <a:off x="3203848" y="620688"/>
            <a:ext cx="5810996" cy="5715495"/>
          </a:xfrm>
          <a:custGeom>
            <a:avLst/>
            <a:gdLst>
              <a:gd name="connsiteX0" fmla="*/ 0 w 3810000"/>
              <a:gd name="connsiteY0" fmla="*/ 0 h 4648200"/>
              <a:gd name="connsiteX1" fmla="*/ 3810000 w 3810000"/>
              <a:gd name="connsiteY1" fmla="*/ 0 h 4648200"/>
              <a:gd name="connsiteX2" fmla="*/ 3810000 w 3810000"/>
              <a:gd name="connsiteY2" fmla="*/ 4648200 h 4648200"/>
              <a:gd name="connsiteX3" fmla="*/ 0 w 3810000"/>
              <a:gd name="connsiteY3" fmla="*/ 4648200 h 4648200"/>
              <a:gd name="connsiteX4" fmla="*/ 0 w 3810000"/>
              <a:gd name="connsiteY4" fmla="*/ 0 h 4648200"/>
              <a:gd name="connsiteX0" fmla="*/ 0 w 3810000"/>
              <a:gd name="connsiteY0" fmla="*/ 2931 h 4651131"/>
              <a:gd name="connsiteX1" fmla="*/ 193431 w 3810000"/>
              <a:gd name="connsiteY1" fmla="*/ 0 h 4651131"/>
              <a:gd name="connsiteX2" fmla="*/ 3810000 w 3810000"/>
              <a:gd name="connsiteY2" fmla="*/ 2931 h 4651131"/>
              <a:gd name="connsiteX3" fmla="*/ 3810000 w 3810000"/>
              <a:gd name="connsiteY3" fmla="*/ 4651131 h 4651131"/>
              <a:gd name="connsiteX4" fmla="*/ 0 w 3810000"/>
              <a:gd name="connsiteY4" fmla="*/ 4651131 h 4651131"/>
              <a:gd name="connsiteX5" fmla="*/ 0 w 3810000"/>
              <a:gd name="connsiteY5" fmla="*/ 2931 h 4651131"/>
              <a:gd name="connsiteX0" fmla="*/ 0 w 3810000"/>
              <a:gd name="connsiteY0" fmla="*/ 2931 h 4651131"/>
              <a:gd name="connsiteX1" fmla="*/ 193431 w 3810000"/>
              <a:gd name="connsiteY1" fmla="*/ 0 h 4651131"/>
              <a:gd name="connsiteX2" fmla="*/ 392723 w 3810000"/>
              <a:gd name="connsiteY2" fmla="*/ 1 h 4651131"/>
              <a:gd name="connsiteX3" fmla="*/ 3810000 w 3810000"/>
              <a:gd name="connsiteY3" fmla="*/ 2931 h 4651131"/>
              <a:gd name="connsiteX4" fmla="*/ 3810000 w 3810000"/>
              <a:gd name="connsiteY4" fmla="*/ 4651131 h 4651131"/>
              <a:gd name="connsiteX5" fmla="*/ 0 w 3810000"/>
              <a:gd name="connsiteY5" fmla="*/ 4651131 h 4651131"/>
              <a:gd name="connsiteX6" fmla="*/ 0 w 3810000"/>
              <a:gd name="connsiteY6" fmla="*/ 2931 h 4651131"/>
              <a:gd name="connsiteX0" fmla="*/ 0 w 3810000"/>
              <a:gd name="connsiteY0" fmla="*/ 2931 h 4651131"/>
              <a:gd name="connsiteX1" fmla="*/ 193431 w 3810000"/>
              <a:gd name="connsiteY1" fmla="*/ 0 h 4651131"/>
              <a:gd name="connsiteX2" fmla="*/ 463062 w 3810000"/>
              <a:gd name="connsiteY2" fmla="*/ 46893 h 4651131"/>
              <a:gd name="connsiteX3" fmla="*/ 3810000 w 3810000"/>
              <a:gd name="connsiteY3" fmla="*/ 2931 h 4651131"/>
              <a:gd name="connsiteX4" fmla="*/ 3810000 w 3810000"/>
              <a:gd name="connsiteY4" fmla="*/ 4651131 h 4651131"/>
              <a:gd name="connsiteX5" fmla="*/ 0 w 3810000"/>
              <a:gd name="connsiteY5" fmla="*/ 4651131 h 4651131"/>
              <a:gd name="connsiteX6" fmla="*/ 0 w 3810000"/>
              <a:gd name="connsiteY6" fmla="*/ 2931 h 4651131"/>
              <a:gd name="connsiteX0" fmla="*/ 0 w 3810000"/>
              <a:gd name="connsiteY0" fmla="*/ 26376 h 4674576"/>
              <a:gd name="connsiteX1" fmla="*/ 193431 w 3810000"/>
              <a:gd name="connsiteY1" fmla="*/ 23445 h 4674576"/>
              <a:gd name="connsiteX2" fmla="*/ 463062 w 3810000"/>
              <a:gd name="connsiteY2" fmla="*/ 70338 h 4674576"/>
              <a:gd name="connsiteX3" fmla="*/ 720969 w 3810000"/>
              <a:gd name="connsiteY3" fmla="*/ 0 h 4674576"/>
              <a:gd name="connsiteX4" fmla="*/ 3810000 w 3810000"/>
              <a:gd name="connsiteY4" fmla="*/ 26376 h 4674576"/>
              <a:gd name="connsiteX5" fmla="*/ 3810000 w 3810000"/>
              <a:gd name="connsiteY5" fmla="*/ 4674576 h 4674576"/>
              <a:gd name="connsiteX6" fmla="*/ 0 w 3810000"/>
              <a:gd name="connsiteY6" fmla="*/ 4674576 h 4674576"/>
              <a:gd name="connsiteX7" fmla="*/ 0 w 3810000"/>
              <a:gd name="connsiteY7" fmla="*/ 26376 h 4674576"/>
              <a:gd name="connsiteX0" fmla="*/ 0 w 3810000"/>
              <a:gd name="connsiteY0" fmla="*/ 26376 h 4674576"/>
              <a:gd name="connsiteX1" fmla="*/ 193431 w 3810000"/>
              <a:gd name="connsiteY1" fmla="*/ 23445 h 4674576"/>
              <a:gd name="connsiteX2" fmla="*/ 463062 w 3810000"/>
              <a:gd name="connsiteY2" fmla="*/ 70338 h 4674576"/>
              <a:gd name="connsiteX3" fmla="*/ 720969 w 3810000"/>
              <a:gd name="connsiteY3" fmla="*/ 0 h 4674576"/>
              <a:gd name="connsiteX4" fmla="*/ 838200 w 3810000"/>
              <a:gd name="connsiteY4" fmla="*/ 35169 h 4674576"/>
              <a:gd name="connsiteX5" fmla="*/ 3810000 w 3810000"/>
              <a:gd name="connsiteY5" fmla="*/ 26376 h 4674576"/>
              <a:gd name="connsiteX6" fmla="*/ 3810000 w 3810000"/>
              <a:gd name="connsiteY6" fmla="*/ 4674576 h 4674576"/>
              <a:gd name="connsiteX7" fmla="*/ 0 w 3810000"/>
              <a:gd name="connsiteY7" fmla="*/ 4674576 h 4674576"/>
              <a:gd name="connsiteX8" fmla="*/ 0 w 3810000"/>
              <a:gd name="connsiteY8" fmla="*/ 26376 h 4674576"/>
              <a:gd name="connsiteX0" fmla="*/ 0 w 3810000"/>
              <a:gd name="connsiteY0" fmla="*/ 26376 h 4674576"/>
              <a:gd name="connsiteX1" fmla="*/ 193431 w 3810000"/>
              <a:gd name="connsiteY1" fmla="*/ 23445 h 4674576"/>
              <a:gd name="connsiteX2" fmla="*/ 463062 w 3810000"/>
              <a:gd name="connsiteY2" fmla="*/ 70338 h 4674576"/>
              <a:gd name="connsiteX3" fmla="*/ 720969 w 3810000"/>
              <a:gd name="connsiteY3" fmla="*/ 0 h 4674576"/>
              <a:gd name="connsiteX4" fmla="*/ 838200 w 3810000"/>
              <a:gd name="connsiteY4" fmla="*/ 35169 h 4674576"/>
              <a:gd name="connsiteX5" fmla="*/ 990600 w 3810000"/>
              <a:gd name="connsiteY5" fmla="*/ 0 h 4674576"/>
              <a:gd name="connsiteX6" fmla="*/ 3810000 w 3810000"/>
              <a:gd name="connsiteY6" fmla="*/ 26376 h 4674576"/>
              <a:gd name="connsiteX7" fmla="*/ 3810000 w 3810000"/>
              <a:gd name="connsiteY7" fmla="*/ 4674576 h 4674576"/>
              <a:gd name="connsiteX8" fmla="*/ 0 w 3810000"/>
              <a:gd name="connsiteY8" fmla="*/ 4674576 h 4674576"/>
              <a:gd name="connsiteX9" fmla="*/ 0 w 3810000"/>
              <a:gd name="connsiteY9" fmla="*/ 26376 h 4674576"/>
              <a:gd name="connsiteX0" fmla="*/ 0 w 3810000"/>
              <a:gd name="connsiteY0" fmla="*/ 26376 h 4674576"/>
              <a:gd name="connsiteX1" fmla="*/ 193431 w 3810000"/>
              <a:gd name="connsiteY1" fmla="*/ 23445 h 4674576"/>
              <a:gd name="connsiteX2" fmla="*/ 463062 w 3810000"/>
              <a:gd name="connsiteY2" fmla="*/ 70338 h 4674576"/>
              <a:gd name="connsiteX3" fmla="*/ 720969 w 3810000"/>
              <a:gd name="connsiteY3" fmla="*/ 0 h 4674576"/>
              <a:gd name="connsiteX4" fmla="*/ 838200 w 3810000"/>
              <a:gd name="connsiteY4" fmla="*/ 35169 h 4674576"/>
              <a:gd name="connsiteX5" fmla="*/ 990600 w 3810000"/>
              <a:gd name="connsiteY5" fmla="*/ 0 h 4674576"/>
              <a:gd name="connsiteX6" fmla="*/ 1143000 w 3810000"/>
              <a:gd name="connsiteY6" fmla="*/ 46892 h 4674576"/>
              <a:gd name="connsiteX7" fmla="*/ 3810000 w 3810000"/>
              <a:gd name="connsiteY7" fmla="*/ 26376 h 4674576"/>
              <a:gd name="connsiteX8" fmla="*/ 3810000 w 3810000"/>
              <a:gd name="connsiteY8" fmla="*/ 4674576 h 4674576"/>
              <a:gd name="connsiteX9" fmla="*/ 0 w 3810000"/>
              <a:gd name="connsiteY9" fmla="*/ 4674576 h 4674576"/>
              <a:gd name="connsiteX10" fmla="*/ 0 w 3810000"/>
              <a:gd name="connsiteY10" fmla="*/ 26376 h 4674576"/>
              <a:gd name="connsiteX0" fmla="*/ 0 w 3810000"/>
              <a:gd name="connsiteY0" fmla="*/ 26376 h 4674576"/>
              <a:gd name="connsiteX1" fmla="*/ 193431 w 3810000"/>
              <a:gd name="connsiteY1" fmla="*/ 23445 h 4674576"/>
              <a:gd name="connsiteX2" fmla="*/ 463062 w 3810000"/>
              <a:gd name="connsiteY2" fmla="*/ 70338 h 4674576"/>
              <a:gd name="connsiteX3" fmla="*/ 720969 w 3810000"/>
              <a:gd name="connsiteY3" fmla="*/ 0 h 4674576"/>
              <a:gd name="connsiteX4" fmla="*/ 838200 w 3810000"/>
              <a:gd name="connsiteY4" fmla="*/ 35169 h 4674576"/>
              <a:gd name="connsiteX5" fmla="*/ 990600 w 3810000"/>
              <a:gd name="connsiteY5" fmla="*/ 0 h 4674576"/>
              <a:gd name="connsiteX6" fmla="*/ 1143000 w 3810000"/>
              <a:gd name="connsiteY6" fmla="*/ 46892 h 4674576"/>
              <a:gd name="connsiteX7" fmla="*/ 1318846 w 3810000"/>
              <a:gd name="connsiteY7" fmla="*/ 35169 h 4674576"/>
              <a:gd name="connsiteX8" fmla="*/ 3810000 w 3810000"/>
              <a:gd name="connsiteY8" fmla="*/ 26376 h 4674576"/>
              <a:gd name="connsiteX9" fmla="*/ 3810000 w 3810000"/>
              <a:gd name="connsiteY9" fmla="*/ 4674576 h 4674576"/>
              <a:gd name="connsiteX10" fmla="*/ 0 w 3810000"/>
              <a:gd name="connsiteY10" fmla="*/ 4674576 h 4674576"/>
              <a:gd name="connsiteX11" fmla="*/ 0 w 3810000"/>
              <a:gd name="connsiteY11" fmla="*/ 26376 h 4674576"/>
              <a:gd name="connsiteX0" fmla="*/ 0 w 3810000"/>
              <a:gd name="connsiteY0" fmla="*/ 26376 h 4674576"/>
              <a:gd name="connsiteX1" fmla="*/ 193431 w 3810000"/>
              <a:gd name="connsiteY1" fmla="*/ 23445 h 4674576"/>
              <a:gd name="connsiteX2" fmla="*/ 463062 w 3810000"/>
              <a:gd name="connsiteY2" fmla="*/ 70338 h 4674576"/>
              <a:gd name="connsiteX3" fmla="*/ 720969 w 3810000"/>
              <a:gd name="connsiteY3" fmla="*/ 0 h 4674576"/>
              <a:gd name="connsiteX4" fmla="*/ 838200 w 3810000"/>
              <a:gd name="connsiteY4" fmla="*/ 35169 h 4674576"/>
              <a:gd name="connsiteX5" fmla="*/ 990600 w 3810000"/>
              <a:gd name="connsiteY5" fmla="*/ 0 h 4674576"/>
              <a:gd name="connsiteX6" fmla="*/ 1143000 w 3810000"/>
              <a:gd name="connsiteY6" fmla="*/ 46892 h 4674576"/>
              <a:gd name="connsiteX7" fmla="*/ 1318846 w 3810000"/>
              <a:gd name="connsiteY7" fmla="*/ 35169 h 4674576"/>
              <a:gd name="connsiteX8" fmla="*/ 1494692 w 3810000"/>
              <a:gd name="connsiteY8" fmla="*/ 11723 h 4674576"/>
              <a:gd name="connsiteX9" fmla="*/ 3810000 w 3810000"/>
              <a:gd name="connsiteY9" fmla="*/ 26376 h 4674576"/>
              <a:gd name="connsiteX10" fmla="*/ 3810000 w 3810000"/>
              <a:gd name="connsiteY10" fmla="*/ 4674576 h 4674576"/>
              <a:gd name="connsiteX11" fmla="*/ 0 w 3810000"/>
              <a:gd name="connsiteY11" fmla="*/ 4674576 h 4674576"/>
              <a:gd name="connsiteX12" fmla="*/ 0 w 3810000"/>
              <a:gd name="connsiteY12" fmla="*/ 26376 h 4674576"/>
              <a:gd name="connsiteX0" fmla="*/ 0 w 3810000"/>
              <a:gd name="connsiteY0" fmla="*/ 26376 h 4674576"/>
              <a:gd name="connsiteX1" fmla="*/ 193431 w 3810000"/>
              <a:gd name="connsiteY1" fmla="*/ 23445 h 4674576"/>
              <a:gd name="connsiteX2" fmla="*/ 463062 w 3810000"/>
              <a:gd name="connsiteY2" fmla="*/ 70338 h 4674576"/>
              <a:gd name="connsiteX3" fmla="*/ 720969 w 3810000"/>
              <a:gd name="connsiteY3" fmla="*/ 0 h 4674576"/>
              <a:gd name="connsiteX4" fmla="*/ 838200 w 3810000"/>
              <a:gd name="connsiteY4" fmla="*/ 35169 h 4674576"/>
              <a:gd name="connsiteX5" fmla="*/ 990600 w 3810000"/>
              <a:gd name="connsiteY5" fmla="*/ 0 h 4674576"/>
              <a:gd name="connsiteX6" fmla="*/ 1143000 w 3810000"/>
              <a:gd name="connsiteY6" fmla="*/ 46892 h 4674576"/>
              <a:gd name="connsiteX7" fmla="*/ 1318846 w 3810000"/>
              <a:gd name="connsiteY7" fmla="*/ 35169 h 4674576"/>
              <a:gd name="connsiteX8" fmla="*/ 1494692 w 3810000"/>
              <a:gd name="connsiteY8" fmla="*/ 11723 h 4674576"/>
              <a:gd name="connsiteX9" fmla="*/ 1717430 w 3810000"/>
              <a:gd name="connsiteY9" fmla="*/ 46892 h 4674576"/>
              <a:gd name="connsiteX10" fmla="*/ 3810000 w 3810000"/>
              <a:gd name="connsiteY10" fmla="*/ 26376 h 4674576"/>
              <a:gd name="connsiteX11" fmla="*/ 3810000 w 3810000"/>
              <a:gd name="connsiteY11" fmla="*/ 4674576 h 4674576"/>
              <a:gd name="connsiteX12" fmla="*/ 0 w 3810000"/>
              <a:gd name="connsiteY12" fmla="*/ 4674576 h 4674576"/>
              <a:gd name="connsiteX13" fmla="*/ 0 w 3810000"/>
              <a:gd name="connsiteY13" fmla="*/ 26376 h 4674576"/>
              <a:gd name="connsiteX0" fmla="*/ 0 w 3810000"/>
              <a:gd name="connsiteY0" fmla="*/ 26376 h 4674576"/>
              <a:gd name="connsiteX1" fmla="*/ 193431 w 3810000"/>
              <a:gd name="connsiteY1" fmla="*/ 23445 h 4674576"/>
              <a:gd name="connsiteX2" fmla="*/ 463062 w 3810000"/>
              <a:gd name="connsiteY2" fmla="*/ 70338 h 4674576"/>
              <a:gd name="connsiteX3" fmla="*/ 720969 w 3810000"/>
              <a:gd name="connsiteY3" fmla="*/ 0 h 4674576"/>
              <a:gd name="connsiteX4" fmla="*/ 838200 w 3810000"/>
              <a:gd name="connsiteY4" fmla="*/ 35169 h 4674576"/>
              <a:gd name="connsiteX5" fmla="*/ 990600 w 3810000"/>
              <a:gd name="connsiteY5" fmla="*/ 0 h 4674576"/>
              <a:gd name="connsiteX6" fmla="*/ 1143000 w 3810000"/>
              <a:gd name="connsiteY6" fmla="*/ 46892 h 4674576"/>
              <a:gd name="connsiteX7" fmla="*/ 1318846 w 3810000"/>
              <a:gd name="connsiteY7" fmla="*/ 35169 h 4674576"/>
              <a:gd name="connsiteX8" fmla="*/ 1494692 w 3810000"/>
              <a:gd name="connsiteY8" fmla="*/ 11723 h 4674576"/>
              <a:gd name="connsiteX9" fmla="*/ 1717430 w 3810000"/>
              <a:gd name="connsiteY9" fmla="*/ 46892 h 4674576"/>
              <a:gd name="connsiteX10" fmla="*/ 2010507 w 3810000"/>
              <a:gd name="connsiteY10" fmla="*/ 23446 h 4674576"/>
              <a:gd name="connsiteX11" fmla="*/ 3810000 w 3810000"/>
              <a:gd name="connsiteY11" fmla="*/ 26376 h 4674576"/>
              <a:gd name="connsiteX12" fmla="*/ 3810000 w 3810000"/>
              <a:gd name="connsiteY12" fmla="*/ 4674576 h 4674576"/>
              <a:gd name="connsiteX13" fmla="*/ 0 w 3810000"/>
              <a:gd name="connsiteY13" fmla="*/ 4674576 h 4674576"/>
              <a:gd name="connsiteX14" fmla="*/ 0 w 3810000"/>
              <a:gd name="connsiteY14" fmla="*/ 26376 h 4674576"/>
              <a:gd name="connsiteX0" fmla="*/ 0 w 3810000"/>
              <a:gd name="connsiteY0" fmla="*/ 38100 h 4686300"/>
              <a:gd name="connsiteX1" fmla="*/ 193431 w 3810000"/>
              <a:gd name="connsiteY1" fmla="*/ 35169 h 4686300"/>
              <a:gd name="connsiteX2" fmla="*/ 463062 w 3810000"/>
              <a:gd name="connsiteY2" fmla="*/ 82062 h 4686300"/>
              <a:gd name="connsiteX3" fmla="*/ 720969 w 3810000"/>
              <a:gd name="connsiteY3" fmla="*/ 11724 h 4686300"/>
              <a:gd name="connsiteX4" fmla="*/ 838200 w 3810000"/>
              <a:gd name="connsiteY4" fmla="*/ 46893 h 4686300"/>
              <a:gd name="connsiteX5" fmla="*/ 990600 w 3810000"/>
              <a:gd name="connsiteY5" fmla="*/ 11724 h 4686300"/>
              <a:gd name="connsiteX6" fmla="*/ 1143000 w 3810000"/>
              <a:gd name="connsiteY6" fmla="*/ 58616 h 4686300"/>
              <a:gd name="connsiteX7" fmla="*/ 1318846 w 3810000"/>
              <a:gd name="connsiteY7" fmla="*/ 46893 h 4686300"/>
              <a:gd name="connsiteX8" fmla="*/ 1494692 w 3810000"/>
              <a:gd name="connsiteY8" fmla="*/ 23447 h 4686300"/>
              <a:gd name="connsiteX9" fmla="*/ 1717430 w 3810000"/>
              <a:gd name="connsiteY9" fmla="*/ 58616 h 4686300"/>
              <a:gd name="connsiteX10" fmla="*/ 2010507 w 3810000"/>
              <a:gd name="connsiteY10" fmla="*/ 35170 h 4686300"/>
              <a:gd name="connsiteX11" fmla="*/ 2174630 w 3810000"/>
              <a:gd name="connsiteY11" fmla="*/ 0 h 4686300"/>
              <a:gd name="connsiteX12" fmla="*/ 3810000 w 3810000"/>
              <a:gd name="connsiteY12" fmla="*/ 38100 h 4686300"/>
              <a:gd name="connsiteX13" fmla="*/ 3810000 w 3810000"/>
              <a:gd name="connsiteY13" fmla="*/ 4686300 h 4686300"/>
              <a:gd name="connsiteX14" fmla="*/ 0 w 3810000"/>
              <a:gd name="connsiteY14" fmla="*/ 4686300 h 4686300"/>
              <a:gd name="connsiteX15" fmla="*/ 0 w 3810000"/>
              <a:gd name="connsiteY15" fmla="*/ 38100 h 4686300"/>
              <a:gd name="connsiteX0" fmla="*/ 0 w 3810000"/>
              <a:gd name="connsiteY0" fmla="*/ 38100 h 4686300"/>
              <a:gd name="connsiteX1" fmla="*/ 193431 w 3810000"/>
              <a:gd name="connsiteY1" fmla="*/ 35169 h 4686300"/>
              <a:gd name="connsiteX2" fmla="*/ 463062 w 3810000"/>
              <a:gd name="connsiteY2" fmla="*/ 82062 h 4686300"/>
              <a:gd name="connsiteX3" fmla="*/ 720969 w 3810000"/>
              <a:gd name="connsiteY3" fmla="*/ 11724 h 4686300"/>
              <a:gd name="connsiteX4" fmla="*/ 838200 w 3810000"/>
              <a:gd name="connsiteY4" fmla="*/ 46893 h 4686300"/>
              <a:gd name="connsiteX5" fmla="*/ 990600 w 3810000"/>
              <a:gd name="connsiteY5" fmla="*/ 11724 h 4686300"/>
              <a:gd name="connsiteX6" fmla="*/ 1143000 w 3810000"/>
              <a:gd name="connsiteY6" fmla="*/ 58616 h 4686300"/>
              <a:gd name="connsiteX7" fmla="*/ 1318846 w 3810000"/>
              <a:gd name="connsiteY7" fmla="*/ 46893 h 4686300"/>
              <a:gd name="connsiteX8" fmla="*/ 1494692 w 3810000"/>
              <a:gd name="connsiteY8" fmla="*/ 23447 h 4686300"/>
              <a:gd name="connsiteX9" fmla="*/ 1717430 w 3810000"/>
              <a:gd name="connsiteY9" fmla="*/ 58616 h 4686300"/>
              <a:gd name="connsiteX10" fmla="*/ 2010507 w 3810000"/>
              <a:gd name="connsiteY10" fmla="*/ 35170 h 4686300"/>
              <a:gd name="connsiteX11" fmla="*/ 2174630 w 3810000"/>
              <a:gd name="connsiteY11" fmla="*/ 0 h 4686300"/>
              <a:gd name="connsiteX12" fmla="*/ 2444261 w 3810000"/>
              <a:gd name="connsiteY12" fmla="*/ 46893 h 4686300"/>
              <a:gd name="connsiteX13" fmla="*/ 3810000 w 3810000"/>
              <a:gd name="connsiteY13" fmla="*/ 38100 h 4686300"/>
              <a:gd name="connsiteX14" fmla="*/ 3810000 w 3810000"/>
              <a:gd name="connsiteY14" fmla="*/ 4686300 h 4686300"/>
              <a:gd name="connsiteX15" fmla="*/ 0 w 3810000"/>
              <a:gd name="connsiteY15" fmla="*/ 4686300 h 4686300"/>
              <a:gd name="connsiteX16" fmla="*/ 0 w 3810000"/>
              <a:gd name="connsiteY16" fmla="*/ 38100 h 4686300"/>
              <a:gd name="connsiteX0" fmla="*/ 0 w 3810000"/>
              <a:gd name="connsiteY0" fmla="*/ 49823 h 4698023"/>
              <a:gd name="connsiteX1" fmla="*/ 193431 w 3810000"/>
              <a:gd name="connsiteY1" fmla="*/ 46892 h 4698023"/>
              <a:gd name="connsiteX2" fmla="*/ 463062 w 3810000"/>
              <a:gd name="connsiteY2" fmla="*/ 93785 h 4698023"/>
              <a:gd name="connsiteX3" fmla="*/ 720969 w 3810000"/>
              <a:gd name="connsiteY3" fmla="*/ 23447 h 4698023"/>
              <a:gd name="connsiteX4" fmla="*/ 838200 w 3810000"/>
              <a:gd name="connsiteY4" fmla="*/ 58616 h 4698023"/>
              <a:gd name="connsiteX5" fmla="*/ 990600 w 3810000"/>
              <a:gd name="connsiteY5" fmla="*/ 23447 h 4698023"/>
              <a:gd name="connsiteX6" fmla="*/ 1143000 w 3810000"/>
              <a:gd name="connsiteY6" fmla="*/ 70339 h 4698023"/>
              <a:gd name="connsiteX7" fmla="*/ 1318846 w 3810000"/>
              <a:gd name="connsiteY7" fmla="*/ 58616 h 4698023"/>
              <a:gd name="connsiteX8" fmla="*/ 1494692 w 3810000"/>
              <a:gd name="connsiteY8" fmla="*/ 35170 h 4698023"/>
              <a:gd name="connsiteX9" fmla="*/ 1717430 w 3810000"/>
              <a:gd name="connsiteY9" fmla="*/ 70339 h 4698023"/>
              <a:gd name="connsiteX10" fmla="*/ 2010507 w 3810000"/>
              <a:gd name="connsiteY10" fmla="*/ 46893 h 4698023"/>
              <a:gd name="connsiteX11" fmla="*/ 2174630 w 3810000"/>
              <a:gd name="connsiteY11" fmla="*/ 11723 h 4698023"/>
              <a:gd name="connsiteX12" fmla="*/ 2444261 w 3810000"/>
              <a:gd name="connsiteY12" fmla="*/ 58616 h 4698023"/>
              <a:gd name="connsiteX13" fmla="*/ 2702169 w 3810000"/>
              <a:gd name="connsiteY13" fmla="*/ 0 h 4698023"/>
              <a:gd name="connsiteX14" fmla="*/ 3810000 w 3810000"/>
              <a:gd name="connsiteY14" fmla="*/ 49823 h 4698023"/>
              <a:gd name="connsiteX15" fmla="*/ 3810000 w 3810000"/>
              <a:gd name="connsiteY15" fmla="*/ 4698023 h 4698023"/>
              <a:gd name="connsiteX16" fmla="*/ 0 w 3810000"/>
              <a:gd name="connsiteY16" fmla="*/ 4698023 h 4698023"/>
              <a:gd name="connsiteX17" fmla="*/ 0 w 3810000"/>
              <a:gd name="connsiteY17" fmla="*/ 49823 h 4698023"/>
              <a:gd name="connsiteX0" fmla="*/ 0 w 3810000"/>
              <a:gd name="connsiteY0" fmla="*/ 49823 h 4698023"/>
              <a:gd name="connsiteX1" fmla="*/ 193431 w 3810000"/>
              <a:gd name="connsiteY1" fmla="*/ 46892 h 4698023"/>
              <a:gd name="connsiteX2" fmla="*/ 463062 w 3810000"/>
              <a:gd name="connsiteY2" fmla="*/ 93785 h 4698023"/>
              <a:gd name="connsiteX3" fmla="*/ 720969 w 3810000"/>
              <a:gd name="connsiteY3" fmla="*/ 23447 h 4698023"/>
              <a:gd name="connsiteX4" fmla="*/ 838200 w 3810000"/>
              <a:gd name="connsiteY4" fmla="*/ 58616 h 4698023"/>
              <a:gd name="connsiteX5" fmla="*/ 990600 w 3810000"/>
              <a:gd name="connsiteY5" fmla="*/ 23447 h 4698023"/>
              <a:gd name="connsiteX6" fmla="*/ 1143000 w 3810000"/>
              <a:gd name="connsiteY6" fmla="*/ 70339 h 4698023"/>
              <a:gd name="connsiteX7" fmla="*/ 1318846 w 3810000"/>
              <a:gd name="connsiteY7" fmla="*/ 58616 h 4698023"/>
              <a:gd name="connsiteX8" fmla="*/ 1494692 w 3810000"/>
              <a:gd name="connsiteY8" fmla="*/ 35170 h 4698023"/>
              <a:gd name="connsiteX9" fmla="*/ 1717430 w 3810000"/>
              <a:gd name="connsiteY9" fmla="*/ 70339 h 4698023"/>
              <a:gd name="connsiteX10" fmla="*/ 2010507 w 3810000"/>
              <a:gd name="connsiteY10" fmla="*/ 46893 h 4698023"/>
              <a:gd name="connsiteX11" fmla="*/ 2174630 w 3810000"/>
              <a:gd name="connsiteY11" fmla="*/ 11723 h 4698023"/>
              <a:gd name="connsiteX12" fmla="*/ 2444261 w 3810000"/>
              <a:gd name="connsiteY12" fmla="*/ 58616 h 4698023"/>
              <a:gd name="connsiteX13" fmla="*/ 2702169 w 3810000"/>
              <a:gd name="connsiteY13" fmla="*/ 0 h 4698023"/>
              <a:gd name="connsiteX14" fmla="*/ 2913184 w 3810000"/>
              <a:gd name="connsiteY14" fmla="*/ 23447 h 4698023"/>
              <a:gd name="connsiteX15" fmla="*/ 3810000 w 3810000"/>
              <a:gd name="connsiteY15" fmla="*/ 49823 h 4698023"/>
              <a:gd name="connsiteX16" fmla="*/ 3810000 w 3810000"/>
              <a:gd name="connsiteY16" fmla="*/ 4698023 h 4698023"/>
              <a:gd name="connsiteX17" fmla="*/ 0 w 3810000"/>
              <a:gd name="connsiteY17" fmla="*/ 4698023 h 4698023"/>
              <a:gd name="connsiteX18" fmla="*/ 0 w 3810000"/>
              <a:gd name="connsiteY18" fmla="*/ 49823 h 4698023"/>
              <a:gd name="connsiteX0" fmla="*/ 0 w 3810000"/>
              <a:gd name="connsiteY0" fmla="*/ 49823 h 4698023"/>
              <a:gd name="connsiteX1" fmla="*/ 193431 w 3810000"/>
              <a:gd name="connsiteY1" fmla="*/ 46892 h 4698023"/>
              <a:gd name="connsiteX2" fmla="*/ 463062 w 3810000"/>
              <a:gd name="connsiteY2" fmla="*/ 93785 h 4698023"/>
              <a:gd name="connsiteX3" fmla="*/ 720969 w 3810000"/>
              <a:gd name="connsiteY3" fmla="*/ 23447 h 4698023"/>
              <a:gd name="connsiteX4" fmla="*/ 838200 w 3810000"/>
              <a:gd name="connsiteY4" fmla="*/ 58616 h 4698023"/>
              <a:gd name="connsiteX5" fmla="*/ 990600 w 3810000"/>
              <a:gd name="connsiteY5" fmla="*/ 23447 h 4698023"/>
              <a:gd name="connsiteX6" fmla="*/ 1143000 w 3810000"/>
              <a:gd name="connsiteY6" fmla="*/ 70339 h 4698023"/>
              <a:gd name="connsiteX7" fmla="*/ 1318846 w 3810000"/>
              <a:gd name="connsiteY7" fmla="*/ 58616 h 4698023"/>
              <a:gd name="connsiteX8" fmla="*/ 1494692 w 3810000"/>
              <a:gd name="connsiteY8" fmla="*/ 35170 h 4698023"/>
              <a:gd name="connsiteX9" fmla="*/ 1717430 w 3810000"/>
              <a:gd name="connsiteY9" fmla="*/ 70339 h 4698023"/>
              <a:gd name="connsiteX10" fmla="*/ 2010507 w 3810000"/>
              <a:gd name="connsiteY10" fmla="*/ 46893 h 4698023"/>
              <a:gd name="connsiteX11" fmla="*/ 2174630 w 3810000"/>
              <a:gd name="connsiteY11" fmla="*/ 11723 h 4698023"/>
              <a:gd name="connsiteX12" fmla="*/ 2444261 w 3810000"/>
              <a:gd name="connsiteY12" fmla="*/ 58616 h 4698023"/>
              <a:gd name="connsiteX13" fmla="*/ 2702169 w 3810000"/>
              <a:gd name="connsiteY13" fmla="*/ 0 h 4698023"/>
              <a:gd name="connsiteX14" fmla="*/ 2913184 w 3810000"/>
              <a:gd name="connsiteY14" fmla="*/ 23447 h 4698023"/>
              <a:gd name="connsiteX15" fmla="*/ 3206261 w 3810000"/>
              <a:gd name="connsiteY15" fmla="*/ 1 h 4698023"/>
              <a:gd name="connsiteX16" fmla="*/ 3810000 w 3810000"/>
              <a:gd name="connsiteY16" fmla="*/ 49823 h 4698023"/>
              <a:gd name="connsiteX17" fmla="*/ 3810000 w 3810000"/>
              <a:gd name="connsiteY17" fmla="*/ 4698023 h 4698023"/>
              <a:gd name="connsiteX18" fmla="*/ 0 w 3810000"/>
              <a:gd name="connsiteY18" fmla="*/ 4698023 h 4698023"/>
              <a:gd name="connsiteX19" fmla="*/ 0 w 3810000"/>
              <a:gd name="connsiteY19" fmla="*/ 49823 h 4698023"/>
              <a:gd name="connsiteX0" fmla="*/ 0 w 3810000"/>
              <a:gd name="connsiteY0" fmla="*/ 49823 h 4698023"/>
              <a:gd name="connsiteX1" fmla="*/ 193431 w 3810000"/>
              <a:gd name="connsiteY1" fmla="*/ 46892 h 4698023"/>
              <a:gd name="connsiteX2" fmla="*/ 463062 w 3810000"/>
              <a:gd name="connsiteY2" fmla="*/ 93785 h 4698023"/>
              <a:gd name="connsiteX3" fmla="*/ 720969 w 3810000"/>
              <a:gd name="connsiteY3" fmla="*/ 23447 h 4698023"/>
              <a:gd name="connsiteX4" fmla="*/ 838200 w 3810000"/>
              <a:gd name="connsiteY4" fmla="*/ 58616 h 4698023"/>
              <a:gd name="connsiteX5" fmla="*/ 990600 w 3810000"/>
              <a:gd name="connsiteY5" fmla="*/ 23447 h 4698023"/>
              <a:gd name="connsiteX6" fmla="*/ 1143000 w 3810000"/>
              <a:gd name="connsiteY6" fmla="*/ 70339 h 4698023"/>
              <a:gd name="connsiteX7" fmla="*/ 1318846 w 3810000"/>
              <a:gd name="connsiteY7" fmla="*/ 58616 h 4698023"/>
              <a:gd name="connsiteX8" fmla="*/ 1494692 w 3810000"/>
              <a:gd name="connsiteY8" fmla="*/ 35170 h 4698023"/>
              <a:gd name="connsiteX9" fmla="*/ 1717430 w 3810000"/>
              <a:gd name="connsiteY9" fmla="*/ 70339 h 4698023"/>
              <a:gd name="connsiteX10" fmla="*/ 2010507 w 3810000"/>
              <a:gd name="connsiteY10" fmla="*/ 46893 h 4698023"/>
              <a:gd name="connsiteX11" fmla="*/ 2174630 w 3810000"/>
              <a:gd name="connsiteY11" fmla="*/ 11723 h 4698023"/>
              <a:gd name="connsiteX12" fmla="*/ 2444261 w 3810000"/>
              <a:gd name="connsiteY12" fmla="*/ 58616 h 4698023"/>
              <a:gd name="connsiteX13" fmla="*/ 2702169 w 3810000"/>
              <a:gd name="connsiteY13" fmla="*/ 0 h 4698023"/>
              <a:gd name="connsiteX14" fmla="*/ 2913184 w 3810000"/>
              <a:gd name="connsiteY14" fmla="*/ 23447 h 4698023"/>
              <a:gd name="connsiteX15" fmla="*/ 3206261 w 3810000"/>
              <a:gd name="connsiteY15" fmla="*/ 1 h 4698023"/>
              <a:gd name="connsiteX16" fmla="*/ 3810000 w 3810000"/>
              <a:gd name="connsiteY16" fmla="*/ 49823 h 4698023"/>
              <a:gd name="connsiteX17" fmla="*/ 3810000 w 3810000"/>
              <a:gd name="connsiteY17" fmla="*/ 4698023 h 4698023"/>
              <a:gd name="connsiteX18" fmla="*/ 0 w 3810000"/>
              <a:gd name="connsiteY18" fmla="*/ 4698023 h 4698023"/>
              <a:gd name="connsiteX19" fmla="*/ 0 w 3810000"/>
              <a:gd name="connsiteY19" fmla="*/ 49823 h 4698023"/>
              <a:gd name="connsiteX0" fmla="*/ 0 w 3810000"/>
              <a:gd name="connsiteY0" fmla="*/ 355975 h 5004175"/>
              <a:gd name="connsiteX1" fmla="*/ 193431 w 3810000"/>
              <a:gd name="connsiteY1" fmla="*/ 353044 h 5004175"/>
              <a:gd name="connsiteX2" fmla="*/ 463062 w 3810000"/>
              <a:gd name="connsiteY2" fmla="*/ 399937 h 5004175"/>
              <a:gd name="connsiteX3" fmla="*/ 720969 w 3810000"/>
              <a:gd name="connsiteY3" fmla="*/ 329599 h 5004175"/>
              <a:gd name="connsiteX4" fmla="*/ 838200 w 3810000"/>
              <a:gd name="connsiteY4" fmla="*/ 364768 h 5004175"/>
              <a:gd name="connsiteX5" fmla="*/ 990600 w 3810000"/>
              <a:gd name="connsiteY5" fmla="*/ 329599 h 5004175"/>
              <a:gd name="connsiteX6" fmla="*/ 1143000 w 3810000"/>
              <a:gd name="connsiteY6" fmla="*/ 376491 h 5004175"/>
              <a:gd name="connsiteX7" fmla="*/ 1318846 w 3810000"/>
              <a:gd name="connsiteY7" fmla="*/ 364768 h 5004175"/>
              <a:gd name="connsiteX8" fmla="*/ 1494692 w 3810000"/>
              <a:gd name="connsiteY8" fmla="*/ 341322 h 5004175"/>
              <a:gd name="connsiteX9" fmla="*/ 1717430 w 3810000"/>
              <a:gd name="connsiteY9" fmla="*/ 376491 h 5004175"/>
              <a:gd name="connsiteX10" fmla="*/ 2010507 w 3810000"/>
              <a:gd name="connsiteY10" fmla="*/ 353045 h 5004175"/>
              <a:gd name="connsiteX11" fmla="*/ 2174630 w 3810000"/>
              <a:gd name="connsiteY11" fmla="*/ 317875 h 5004175"/>
              <a:gd name="connsiteX12" fmla="*/ 2444261 w 3810000"/>
              <a:gd name="connsiteY12" fmla="*/ 364768 h 5004175"/>
              <a:gd name="connsiteX13" fmla="*/ 2702169 w 3810000"/>
              <a:gd name="connsiteY13" fmla="*/ 306152 h 5004175"/>
              <a:gd name="connsiteX14" fmla="*/ 2913184 w 3810000"/>
              <a:gd name="connsiteY14" fmla="*/ 329599 h 5004175"/>
              <a:gd name="connsiteX15" fmla="*/ 3206261 w 3810000"/>
              <a:gd name="connsiteY15" fmla="*/ 306153 h 5004175"/>
              <a:gd name="connsiteX16" fmla="*/ 3604846 w 3810000"/>
              <a:gd name="connsiteY16" fmla="*/ 306153 h 5004175"/>
              <a:gd name="connsiteX17" fmla="*/ 3810000 w 3810000"/>
              <a:gd name="connsiteY17" fmla="*/ 355975 h 5004175"/>
              <a:gd name="connsiteX18" fmla="*/ 3810000 w 3810000"/>
              <a:gd name="connsiteY18" fmla="*/ 5004175 h 5004175"/>
              <a:gd name="connsiteX19" fmla="*/ 0 w 3810000"/>
              <a:gd name="connsiteY19" fmla="*/ 5004175 h 5004175"/>
              <a:gd name="connsiteX20" fmla="*/ 0 w 3810000"/>
              <a:gd name="connsiteY20" fmla="*/ 355975 h 5004175"/>
              <a:gd name="connsiteX0" fmla="*/ 0 w 3810000"/>
              <a:gd name="connsiteY0" fmla="*/ 71751 h 4719951"/>
              <a:gd name="connsiteX1" fmla="*/ 193431 w 3810000"/>
              <a:gd name="connsiteY1" fmla="*/ 68820 h 4719951"/>
              <a:gd name="connsiteX2" fmla="*/ 463062 w 3810000"/>
              <a:gd name="connsiteY2" fmla="*/ 115713 h 4719951"/>
              <a:gd name="connsiteX3" fmla="*/ 720969 w 3810000"/>
              <a:gd name="connsiteY3" fmla="*/ 45375 h 4719951"/>
              <a:gd name="connsiteX4" fmla="*/ 838200 w 3810000"/>
              <a:gd name="connsiteY4" fmla="*/ 80544 h 4719951"/>
              <a:gd name="connsiteX5" fmla="*/ 990600 w 3810000"/>
              <a:gd name="connsiteY5" fmla="*/ 45375 h 4719951"/>
              <a:gd name="connsiteX6" fmla="*/ 1143000 w 3810000"/>
              <a:gd name="connsiteY6" fmla="*/ 92267 h 4719951"/>
              <a:gd name="connsiteX7" fmla="*/ 1318846 w 3810000"/>
              <a:gd name="connsiteY7" fmla="*/ 80544 h 4719951"/>
              <a:gd name="connsiteX8" fmla="*/ 1494692 w 3810000"/>
              <a:gd name="connsiteY8" fmla="*/ 57098 h 4719951"/>
              <a:gd name="connsiteX9" fmla="*/ 1717430 w 3810000"/>
              <a:gd name="connsiteY9" fmla="*/ 92267 h 4719951"/>
              <a:gd name="connsiteX10" fmla="*/ 2010507 w 3810000"/>
              <a:gd name="connsiteY10" fmla="*/ 68821 h 4719951"/>
              <a:gd name="connsiteX11" fmla="*/ 2174630 w 3810000"/>
              <a:gd name="connsiteY11" fmla="*/ 33651 h 4719951"/>
              <a:gd name="connsiteX12" fmla="*/ 2444261 w 3810000"/>
              <a:gd name="connsiteY12" fmla="*/ 80544 h 4719951"/>
              <a:gd name="connsiteX13" fmla="*/ 2702169 w 3810000"/>
              <a:gd name="connsiteY13" fmla="*/ 21928 h 4719951"/>
              <a:gd name="connsiteX14" fmla="*/ 2913184 w 3810000"/>
              <a:gd name="connsiteY14" fmla="*/ 45375 h 4719951"/>
              <a:gd name="connsiteX15" fmla="*/ 3206261 w 3810000"/>
              <a:gd name="connsiteY15" fmla="*/ 21929 h 4719951"/>
              <a:gd name="connsiteX16" fmla="*/ 3604846 w 3810000"/>
              <a:gd name="connsiteY16" fmla="*/ 21929 h 4719951"/>
              <a:gd name="connsiteX17" fmla="*/ 3810000 w 3810000"/>
              <a:gd name="connsiteY17" fmla="*/ 71751 h 4719951"/>
              <a:gd name="connsiteX18" fmla="*/ 3810000 w 3810000"/>
              <a:gd name="connsiteY18" fmla="*/ 4719951 h 4719951"/>
              <a:gd name="connsiteX19" fmla="*/ 0 w 3810000"/>
              <a:gd name="connsiteY19" fmla="*/ 4719951 h 4719951"/>
              <a:gd name="connsiteX20" fmla="*/ 0 w 3810000"/>
              <a:gd name="connsiteY20" fmla="*/ 71751 h 4719951"/>
              <a:gd name="connsiteX0" fmla="*/ 29308 w 3839308"/>
              <a:gd name="connsiteY0" fmla="*/ 71751 h 4719951"/>
              <a:gd name="connsiteX1" fmla="*/ 222739 w 3839308"/>
              <a:gd name="connsiteY1" fmla="*/ 68820 h 4719951"/>
              <a:gd name="connsiteX2" fmla="*/ 492370 w 3839308"/>
              <a:gd name="connsiteY2" fmla="*/ 115713 h 4719951"/>
              <a:gd name="connsiteX3" fmla="*/ 750277 w 3839308"/>
              <a:gd name="connsiteY3" fmla="*/ 45375 h 4719951"/>
              <a:gd name="connsiteX4" fmla="*/ 867508 w 3839308"/>
              <a:gd name="connsiteY4" fmla="*/ 80544 h 4719951"/>
              <a:gd name="connsiteX5" fmla="*/ 1019908 w 3839308"/>
              <a:gd name="connsiteY5" fmla="*/ 45375 h 4719951"/>
              <a:gd name="connsiteX6" fmla="*/ 1172308 w 3839308"/>
              <a:gd name="connsiteY6" fmla="*/ 92267 h 4719951"/>
              <a:gd name="connsiteX7" fmla="*/ 1348154 w 3839308"/>
              <a:gd name="connsiteY7" fmla="*/ 80544 h 4719951"/>
              <a:gd name="connsiteX8" fmla="*/ 1524000 w 3839308"/>
              <a:gd name="connsiteY8" fmla="*/ 57098 h 4719951"/>
              <a:gd name="connsiteX9" fmla="*/ 1746738 w 3839308"/>
              <a:gd name="connsiteY9" fmla="*/ 92267 h 4719951"/>
              <a:gd name="connsiteX10" fmla="*/ 2039815 w 3839308"/>
              <a:gd name="connsiteY10" fmla="*/ 68821 h 4719951"/>
              <a:gd name="connsiteX11" fmla="*/ 2203938 w 3839308"/>
              <a:gd name="connsiteY11" fmla="*/ 33651 h 4719951"/>
              <a:gd name="connsiteX12" fmla="*/ 2473569 w 3839308"/>
              <a:gd name="connsiteY12" fmla="*/ 80544 h 4719951"/>
              <a:gd name="connsiteX13" fmla="*/ 2731477 w 3839308"/>
              <a:gd name="connsiteY13" fmla="*/ 21928 h 4719951"/>
              <a:gd name="connsiteX14" fmla="*/ 2942492 w 3839308"/>
              <a:gd name="connsiteY14" fmla="*/ 45375 h 4719951"/>
              <a:gd name="connsiteX15" fmla="*/ 3235569 w 3839308"/>
              <a:gd name="connsiteY15" fmla="*/ 21929 h 4719951"/>
              <a:gd name="connsiteX16" fmla="*/ 3634154 w 3839308"/>
              <a:gd name="connsiteY16" fmla="*/ 21929 h 4719951"/>
              <a:gd name="connsiteX17" fmla="*/ 3839308 w 3839308"/>
              <a:gd name="connsiteY17" fmla="*/ 71751 h 4719951"/>
              <a:gd name="connsiteX18" fmla="*/ 3839308 w 3839308"/>
              <a:gd name="connsiteY18" fmla="*/ 4719951 h 4719951"/>
              <a:gd name="connsiteX19" fmla="*/ 29308 w 3839308"/>
              <a:gd name="connsiteY19" fmla="*/ 4719951 h 4719951"/>
              <a:gd name="connsiteX20" fmla="*/ 0 w 3839308"/>
              <a:gd name="connsiteY20" fmla="*/ 291560 h 4719951"/>
              <a:gd name="connsiteX21" fmla="*/ 29308 w 3839308"/>
              <a:gd name="connsiteY21" fmla="*/ 71751 h 4719951"/>
              <a:gd name="connsiteX0" fmla="*/ 29308 w 3839308"/>
              <a:gd name="connsiteY0" fmla="*/ 71751 h 4758052"/>
              <a:gd name="connsiteX1" fmla="*/ 222739 w 3839308"/>
              <a:gd name="connsiteY1" fmla="*/ 68820 h 4758052"/>
              <a:gd name="connsiteX2" fmla="*/ 492370 w 3839308"/>
              <a:gd name="connsiteY2" fmla="*/ 115713 h 4758052"/>
              <a:gd name="connsiteX3" fmla="*/ 750277 w 3839308"/>
              <a:gd name="connsiteY3" fmla="*/ 45375 h 4758052"/>
              <a:gd name="connsiteX4" fmla="*/ 867508 w 3839308"/>
              <a:gd name="connsiteY4" fmla="*/ 80544 h 4758052"/>
              <a:gd name="connsiteX5" fmla="*/ 1019908 w 3839308"/>
              <a:gd name="connsiteY5" fmla="*/ 45375 h 4758052"/>
              <a:gd name="connsiteX6" fmla="*/ 1172308 w 3839308"/>
              <a:gd name="connsiteY6" fmla="*/ 92267 h 4758052"/>
              <a:gd name="connsiteX7" fmla="*/ 1348154 w 3839308"/>
              <a:gd name="connsiteY7" fmla="*/ 80544 h 4758052"/>
              <a:gd name="connsiteX8" fmla="*/ 1524000 w 3839308"/>
              <a:gd name="connsiteY8" fmla="*/ 57098 h 4758052"/>
              <a:gd name="connsiteX9" fmla="*/ 1746738 w 3839308"/>
              <a:gd name="connsiteY9" fmla="*/ 92267 h 4758052"/>
              <a:gd name="connsiteX10" fmla="*/ 2039815 w 3839308"/>
              <a:gd name="connsiteY10" fmla="*/ 68821 h 4758052"/>
              <a:gd name="connsiteX11" fmla="*/ 2203938 w 3839308"/>
              <a:gd name="connsiteY11" fmla="*/ 33651 h 4758052"/>
              <a:gd name="connsiteX12" fmla="*/ 2473569 w 3839308"/>
              <a:gd name="connsiteY12" fmla="*/ 80544 h 4758052"/>
              <a:gd name="connsiteX13" fmla="*/ 2731477 w 3839308"/>
              <a:gd name="connsiteY13" fmla="*/ 21928 h 4758052"/>
              <a:gd name="connsiteX14" fmla="*/ 2942492 w 3839308"/>
              <a:gd name="connsiteY14" fmla="*/ 45375 h 4758052"/>
              <a:gd name="connsiteX15" fmla="*/ 3235569 w 3839308"/>
              <a:gd name="connsiteY15" fmla="*/ 21929 h 4758052"/>
              <a:gd name="connsiteX16" fmla="*/ 3634154 w 3839308"/>
              <a:gd name="connsiteY16" fmla="*/ 21929 h 4758052"/>
              <a:gd name="connsiteX17" fmla="*/ 3839308 w 3839308"/>
              <a:gd name="connsiteY17" fmla="*/ 71751 h 4758052"/>
              <a:gd name="connsiteX18" fmla="*/ 3839308 w 3839308"/>
              <a:gd name="connsiteY18" fmla="*/ 4719951 h 4758052"/>
              <a:gd name="connsiteX19" fmla="*/ 269631 w 3839308"/>
              <a:gd name="connsiteY19" fmla="*/ 4758052 h 4758052"/>
              <a:gd name="connsiteX20" fmla="*/ 29308 w 3839308"/>
              <a:gd name="connsiteY20" fmla="*/ 4719951 h 4758052"/>
              <a:gd name="connsiteX21" fmla="*/ 0 w 3839308"/>
              <a:gd name="connsiteY21" fmla="*/ 291560 h 4758052"/>
              <a:gd name="connsiteX22" fmla="*/ 29308 w 3839308"/>
              <a:gd name="connsiteY22" fmla="*/ 71751 h 4758052"/>
              <a:gd name="connsiteX0" fmla="*/ 29308 w 3839308"/>
              <a:gd name="connsiteY0" fmla="*/ 71751 h 4758052"/>
              <a:gd name="connsiteX1" fmla="*/ 222739 w 3839308"/>
              <a:gd name="connsiteY1" fmla="*/ 68820 h 4758052"/>
              <a:gd name="connsiteX2" fmla="*/ 492370 w 3839308"/>
              <a:gd name="connsiteY2" fmla="*/ 115713 h 4758052"/>
              <a:gd name="connsiteX3" fmla="*/ 750277 w 3839308"/>
              <a:gd name="connsiteY3" fmla="*/ 45375 h 4758052"/>
              <a:gd name="connsiteX4" fmla="*/ 867508 w 3839308"/>
              <a:gd name="connsiteY4" fmla="*/ 80544 h 4758052"/>
              <a:gd name="connsiteX5" fmla="*/ 1019908 w 3839308"/>
              <a:gd name="connsiteY5" fmla="*/ 45375 h 4758052"/>
              <a:gd name="connsiteX6" fmla="*/ 1172308 w 3839308"/>
              <a:gd name="connsiteY6" fmla="*/ 92267 h 4758052"/>
              <a:gd name="connsiteX7" fmla="*/ 1348154 w 3839308"/>
              <a:gd name="connsiteY7" fmla="*/ 80544 h 4758052"/>
              <a:gd name="connsiteX8" fmla="*/ 1524000 w 3839308"/>
              <a:gd name="connsiteY8" fmla="*/ 57098 h 4758052"/>
              <a:gd name="connsiteX9" fmla="*/ 1746738 w 3839308"/>
              <a:gd name="connsiteY9" fmla="*/ 92267 h 4758052"/>
              <a:gd name="connsiteX10" fmla="*/ 2039815 w 3839308"/>
              <a:gd name="connsiteY10" fmla="*/ 68821 h 4758052"/>
              <a:gd name="connsiteX11" fmla="*/ 2203938 w 3839308"/>
              <a:gd name="connsiteY11" fmla="*/ 33651 h 4758052"/>
              <a:gd name="connsiteX12" fmla="*/ 2473569 w 3839308"/>
              <a:gd name="connsiteY12" fmla="*/ 80544 h 4758052"/>
              <a:gd name="connsiteX13" fmla="*/ 2731477 w 3839308"/>
              <a:gd name="connsiteY13" fmla="*/ 21928 h 4758052"/>
              <a:gd name="connsiteX14" fmla="*/ 2942492 w 3839308"/>
              <a:gd name="connsiteY14" fmla="*/ 45375 h 4758052"/>
              <a:gd name="connsiteX15" fmla="*/ 3235569 w 3839308"/>
              <a:gd name="connsiteY15" fmla="*/ 21929 h 4758052"/>
              <a:gd name="connsiteX16" fmla="*/ 3634154 w 3839308"/>
              <a:gd name="connsiteY16" fmla="*/ 21929 h 4758052"/>
              <a:gd name="connsiteX17" fmla="*/ 3839308 w 3839308"/>
              <a:gd name="connsiteY17" fmla="*/ 71751 h 4758052"/>
              <a:gd name="connsiteX18" fmla="*/ 3839308 w 3839308"/>
              <a:gd name="connsiteY18" fmla="*/ 4719951 h 4758052"/>
              <a:gd name="connsiteX19" fmla="*/ 468923 w 3839308"/>
              <a:gd name="connsiteY19" fmla="*/ 4722882 h 4758052"/>
              <a:gd name="connsiteX20" fmla="*/ 269631 w 3839308"/>
              <a:gd name="connsiteY20" fmla="*/ 4758052 h 4758052"/>
              <a:gd name="connsiteX21" fmla="*/ 29308 w 3839308"/>
              <a:gd name="connsiteY21" fmla="*/ 4719951 h 4758052"/>
              <a:gd name="connsiteX22" fmla="*/ 0 w 3839308"/>
              <a:gd name="connsiteY22" fmla="*/ 291560 h 4758052"/>
              <a:gd name="connsiteX23" fmla="*/ 29308 w 3839308"/>
              <a:gd name="connsiteY23" fmla="*/ 71751 h 4758052"/>
              <a:gd name="connsiteX0" fmla="*/ 29308 w 3839308"/>
              <a:gd name="connsiteY0" fmla="*/ 71751 h 4758052"/>
              <a:gd name="connsiteX1" fmla="*/ 222739 w 3839308"/>
              <a:gd name="connsiteY1" fmla="*/ 68820 h 4758052"/>
              <a:gd name="connsiteX2" fmla="*/ 492370 w 3839308"/>
              <a:gd name="connsiteY2" fmla="*/ 115713 h 4758052"/>
              <a:gd name="connsiteX3" fmla="*/ 750277 w 3839308"/>
              <a:gd name="connsiteY3" fmla="*/ 45375 h 4758052"/>
              <a:gd name="connsiteX4" fmla="*/ 867508 w 3839308"/>
              <a:gd name="connsiteY4" fmla="*/ 80544 h 4758052"/>
              <a:gd name="connsiteX5" fmla="*/ 1019908 w 3839308"/>
              <a:gd name="connsiteY5" fmla="*/ 45375 h 4758052"/>
              <a:gd name="connsiteX6" fmla="*/ 1172308 w 3839308"/>
              <a:gd name="connsiteY6" fmla="*/ 92267 h 4758052"/>
              <a:gd name="connsiteX7" fmla="*/ 1348154 w 3839308"/>
              <a:gd name="connsiteY7" fmla="*/ 80544 h 4758052"/>
              <a:gd name="connsiteX8" fmla="*/ 1524000 w 3839308"/>
              <a:gd name="connsiteY8" fmla="*/ 57098 h 4758052"/>
              <a:gd name="connsiteX9" fmla="*/ 1746738 w 3839308"/>
              <a:gd name="connsiteY9" fmla="*/ 92267 h 4758052"/>
              <a:gd name="connsiteX10" fmla="*/ 2039815 w 3839308"/>
              <a:gd name="connsiteY10" fmla="*/ 68821 h 4758052"/>
              <a:gd name="connsiteX11" fmla="*/ 2203938 w 3839308"/>
              <a:gd name="connsiteY11" fmla="*/ 33651 h 4758052"/>
              <a:gd name="connsiteX12" fmla="*/ 2473569 w 3839308"/>
              <a:gd name="connsiteY12" fmla="*/ 80544 h 4758052"/>
              <a:gd name="connsiteX13" fmla="*/ 2731477 w 3839308"/>
              <a:gd name="connsiteY13" fmla="*/ 21928 h 4758052"/>
              <a:gd name="connsiteX14" fmla="*/ 2942492 w 3839308"/>
              <a:gd name="connsiteY14" fmla="*/ 45375 h 4758052"/>
              <a:gd name="connsiteX15" fmla="*/ 3235569 w 3839308"/>
              <a:gd name="connsiteY15" fmla="*/ 21929 h 4758052"/>
              <a:gd name="connsiteX16" fmla="*/ 3634154 w 3839308"/>
              <a:gd name="connsiteY16" fmla="*/ 21929 h 4758052"/>
              <a:gd name="connsiteX17" fmla="*/ 3839308 w 3839308"/>
              <a:gd name="connsiteY17" fmla="*/ 71751 h 4758052"/>
              <a:gd name="connsiteX18" fmla="*/ 3839308 w 3839308"/>
              <a:gd name="connsiteY18" fmla="*/ 4719951 h 4758052"/>
              <a:gd name="connsiteX19" fmla="*/ 750277 w 3839308"/>
              <a:gd name="connsiteY19" fmla="*/ 4758051 h 4758052"/>
              <a:gd name="connsiteX20" fmla="*/ 468923 w 3839308"/>
              <a:gd name="connsiteY20" fmla="*/ 4722882 h 4758052"/>
              <a:gd name="connsiteX21" fmla="*/ 269631 w 3839308"/>
              <a:gd name="connsiteY21" fmla="*/ 4758052 h 4758052"/>
              <a:gd name="connsiteX22" fmla="*/ 29308 w 3839308"/>
              <a:gd name="connsiteY22" fmla="*/ 4719951 h 4758052"/>
              <a:gd name="connsiteX23" fmla="*/ 0 w 3839308"/>
              <a:gd name="connsiteY23" fmla="*/ 291560 h 4758052"/>
              <a:gd name="connsiteX24" fmla="*/ 29308 w 3839308"/>
              <a:gd name="connsiteY24" fmla="*/ 71751 h 4758052"/>
              <a:gd name="connsiteX0" fmla="*/ 29308 w 3839308"/>
              <a:gd name="connsiteY0" fmla="*/ 71751 h 5065565"/>
              <a:gd name="connsiteX1" fmla="*/ 222739 w 3839308"/>
              <a:gd name="connsiteY1" fmla="*/ 68820 h 5065565"/>
              <a:gd name="connsiteX2" fmla="*/ 492370 w 3839308"/>
              <a:gd name="connsiteY2" fmla="*/ 115713 h 5065565"/>
              <a:gd name="connsiteX3" fmla="*/ 750277 w 3839308"/>
              <a:gd name="connsiteY3" fmla="*/ 45375 h 5065565"/>
              <a:gd name="connsiteX4" fmla="*/ 867508 w 3839308"/>
              <a:gd name="connsiteY4" fmla="*/ 80544 h 5065565"/>
              <a:gd name="connsiteX5" fmla="*/ 1019908 w 3839308"/>
              <a:gd name="connsiteY5" fmla="*/ 45375 h 5065565"/>
              <a:gd name="connsiteX6" fmla="*/ 1172308 w 3839308"/>
              <a:gd name="connsiteY6" fmla="*/ 92267 h 5065565"/>
              <a:gd name="connsiteX7" fmla="*/ 1348154 w 3839308"/>
              <a:gd name="connsiteY7" fmla="*/ 80544 h 5065565"/>
              <a:gd name="connsiteX8" fmla="*/ 1524000 w 3839308"/>
              <a:gd name="connsiteY8" fmla="*/ 57098 h 5065565"/>
              <a:gd name="connsiteX9" fmla="*/ 1746738 w 3839308"/>
              <a:gd name="connsiteY9" fmla="*/ 92267 h 5065565"/>
              <a:gd name="connsiteX10" fmla="*/ 2039815 w 3839308"/>
              <a:gd name="connsiteY10" fmla="*/ 68821 h 5065565"/>
              <a:gd name="connsiteX11" fmla="*/ 2203938 w 3839308"/>
              <a:gd name="connsiteY11" fmla="*/ 33651 h 5065565"/>
              <a:gd name="connsiteX12" fmla="*/ 2473569 w 3839308"/>
              <a:gd name="connsiteY12" fmla="*/ 80544 h 5065565"/>
              <a:gd name="connsiteX13" fmla="*/ 2731477 w 3839308"/>
              <a:gd name="connsiteY13" fmla="*/ 21928 h 5065565"/>
              <a:gd name="connsiteX14" fmla="*/ 2942492 w 3839308"/>
              <a:gd name="connsiteY14" fmla="*/ 45375 h 5065565"/>
              <a:gd name="connsiteX15" fmla="*/ 3235569 w 3839308"/>
              <a:gd name="connsiteY15" fmla="*/ 21929 h 5065565"/>
              <a:gd name="connsiteX16" fmla="*/ 3634154 w 3839308"/>
              <a:gd name="connsiteY16" fmla="*/ 21929 h 5065565"/>
              <a:gd name="connsiteX17" fmla="*/ 3839308 w 3839308"/>
              <a:gd name="connsiteY17" fmla="*/ 71751 h 5065565"/>
              <a:gd name="connsiteX18" fmla="*/ 3839308 w 3839308"/>
              <a:gd name="connsiteY18" fmla="*/ 4719951 h 5065565"/>
              <a:gd name="connsiteX19" fmla="*/ 1019908 w 3839308"/>
              <a:gd name="connsiteY19" fmla="*/ 4722882 h 5065565"/>
              <a:gd name="connsiteX20" fmla="*/ 750277 w 3839308"/>
              <a:gd name="connsiteY20" fmla="*/ 4758051 h 5065565"/>
              <a:gd name="connsiteX21" fmla="*/ 468923 w 3839308"/>
              <a:gd name="connsiteY21" fmla="*/ 4722882 h 5065565"/>
              <a:gd name="connsiteX22" fmla="*/ 269631 w 3839308"/>
              <a:gd name="connsiteY22" fmla="*/ 4758052 h 5065565"/>
              <a:gd name="connsiteX23" fmla="*/ 29308 w 3839308"/>
              <a:gd name="connsiteY23" fmla="*/ 4719951 h 5065565"/>
              <a:gd name="connsiteX24" fmla="*/ 0 w 3839308"/>
              <a:gd name="connsiteY24" fmla="*/ 291560 h 5065565"/>
              <a:gd name="connsiteX25" fmla="*/ 29308 w 3839308"/>
              <a:gd name="connsiteY25" fmla="*/ 71751 h 5065565"/>
              <a:gd name="connsiteX0" fmla="*/ 29308 w 3839308"/>
              <a:gd name="connsiteY0" fmla="*/ 71751 h 5070814"/>
              <a:gd name="connsiteX1" fmla="*/ 222739 w 3839308"/>
              <a:gd name="connsiteY1" fmla="*/ 68820 h 5070814"/>
              <a:gd name="connsiteX2" fmla="*/ 492370 w 3839308"/>
              <a:gd name="connsiteY2" fmla="*/ 115713 h 5070814"/>
              <a:gd name="connsiteX3" fmla="*/ 750277 w 3839308"/>
              <a:gd name="connsiteY3" fmla="*/ 45375 h 5070814"/>
              <a:gd name="connsiteX4" fmla="*/ 867508 w 3839308"/>
              <a:gd name="connsiteY4" fmla="*/ 80544 h 5070814"/>
              <a:gd name="connsiteX5" fmla="*/ 1019908 w 3839308"/>
              <a:gd name="connsiteY5" fmla="*/ 45375 h 5070814"/>
              <a:gd name="connsiteX6" fmla="*/ 1172308 w 3839308"/>
              <a:gd name="connsiteY6" fmla="*/ 92267 h 5070814"/>
              <a:gd name="connsiteX7" fmla="*/ 1348154 w 3839308"/>
              <a:gd name="connsiteY7" fmla="*/ 80544 h 5070814"/>
              <a:gd name="connsiteX8" fmla="*/ 1524000 w 3839308"/>
              <a:gd name="connsiteY8" fmla="*/ 57098 h 5070814"/>
              <a:gd name="connsiteX9" fmla="*/ 1746738 w 3839308"/>
              <a:gd name="connsiteY9" fmla="*/ 92267 h 5070814"/>
              <a:gd name="connsiteX10" fmla="*/ 2039815 w 3839308"/>
              <a:gd name="connsiteY10" fmla="*/ 68821 h 5070814"/>
              <a:gd name="connsiteX11" fmla="*/ 2203938 w 3839308"/>
              <a:gd name="connsiteY11" fmla="*/ 33651 h 5070814"/>
              <a:gd name="connsiteX12" fmla="*/ 2473569 w 3839308"/>
              <a:gd name="connsiteY12" fmla="*/ 80544 h 5070814"/>
              <a:gd name="connsiteX13" fmla="*/ 2731477 w 3839308"/>
              <a:gd name="connsiteY13" fmla="*/ 21928 h 5070814"/>
              <a:gd name="connsiteX14" fmla="*/ 2942492 w 3839308"/>
              <a:gd name="connsiteY14" fmla="*/ 45375 h 5070814"/>
              <a:gd name="connsiteX15" fmla="*/ 3235569 w 3839308"/>
              <a:gd name="connsiteY15" fmla="*/ 21929 h 5070814"/>
              <a:gd name="connsiteX16" fmla="*/ 3634154 w 3839308"/>
              <a:gd name="connsiteY16" fmla="*/ 21929 h 5070814"/>
              <a:gd name="connsiteX17" fmla="*/ 3839308 w 3839308"/>
              <a:gd name="connsiteY17" fmla="*/ 71751 h 5070814"/>
              <a:gd name="connsiteX18" fmla="*/ 3839308 w 3839308"/>
              <a:gd name="connsiteY18" fmla="*/ 4719951 h 5070814"/>
              <a:gd name="connsiteX19" fmla="*/ 1324708 w 3839308"/>
              <a:gd name="connsiteY19" fmla="*/ 4734605 h 5070814"/>
              <a:gd name="connsiteX20" fmla="*/ 1019908 w 3839308"/>
              <a:gd name="connsiteY20" fmla="*/ 4722882 h 5070814"/>
              <a:gd name="connsiteX21" fmla="*/ 750277 w 3839308"/>
              <a:gd name="connsiteY21" fmla="*/ 4758051 h 5070814"/>
              <a:gd name="connsiteX22" fmla="*/ 468923 w 3839308"/>
              <a:gd name="connsiteY22" fmla="*/ 4722882 h 5070814"/>
              <a:gd name="connsiteX23" fmla="*/ 269631 w 3839308"/>
              <a:gd name="connsiteY23" fmla="*/ 4758052 h 5070814"/>
              <a:gd name="connsiteX24" fmla="*/ 29308 w 3839308"/>
              <a:gd name="connsiteY24" fmla="*/ 4719951 h 5070814"/>
              <a:gd name="connsiteX25" fmla="*/ 0 w 3839308"/>
              <a:gd name="connsiteY25" fmla="*/ 291560 h 5070814"/>
              <a:gd name="connsiteX26" fmla="*/ 29308 w 3839308"/>
              <a:gd name="connsiteY26" fmla="*/ 71751 h 5070814"/>
              <a:gd name="connsiteX0" fmla="*/ 29308 w 3839308"/>
              <a:gd name="connsiteY0" fmla="*/ 71751 h 5065151"/>
              <a:gd name="connsiteX1" fmla="*/ 222739 w 3839308"/>
              <a:gd name="connsiteY1" fmla="*/ 68820 h 5065151"/>
              <a:gd name="connsiteX2" fmla="*/ 492370 w 3839308"/>
              <a:gd name="connsiteY2" fmla="*/ 115713 h 5065151"/>
              <a:gd name="connsiteX3" fmla="*/ 750277 w 3839308"/>
              <a:gd name="connsiteY3" fmla="*/ 45375 h 5065151"/>
              <a:gd name="connsiteX4" fmla="*/ 867508 w 3839308"/>
              <a:gd name="connsiteY4" fmla="*/ 80544 h 5065151"/>
              <a:gd name="connsiteX5" fmla="*/ 1019908 w 3839308"/>
              <a:gd name="connsiteY5" fmla="*/ 45375 h 5065151"/>
              <a:gd name="connsiteX6" fmla="*/ 1172308 w 3839308"/>
              <a:gd name="connsiteY6" fmla="*/ 92267 h 5065151"/>
              <a:gd name="connsiteX7" fmla="*/ 1348154 w 3839308"/>
              <a:gd name="connsiteY7" fmla="*/ 80544 h 5065151"/>
              <a:gd name="connsiteX8" fmla="*/ 1524000 w 3839308"/>
              <a:gd name="connsiteY8" fmla="*/ 57098 h 5065151"/>
              <a:gd name="connsiteX9" fmla="*/ 1746738 w 3839308"/>
              <a:gd name="connsiteY9" fmla="*/ 92267 h 5065151"/>
              <a:gd name="connsiteX10" fmla="*/ 2039815 w 3839308"/>
              <a:gd name="connsiteY10" fmla="*/ 68821 h 5065151"/>
              <a:gd name="connsiteX11" fmla="*/ 2203938 w 3839308"/>
              <a:gd name="connsiteY11" fmla="*/ 33651 h 5065151"/>
              <a:gd name="connsiteX12" fmla="*/ 2473569 w 3839308"/>
              <a:gd name="connsiteY12" fmla="*/ 80544 h 5065151"/>
              <a:gd name="connsiteX13" fmla="*/ 2731477 w 3839308"/>
              <a:gd name="connsiteY13" fmla="*/ 21928 h 5065151"/>
              <a:gd name="connsiteX14" fmla="*/ 2942492 w 3839308"/>
              <a:gd name="connsiteY14" fmla="*/ 45375 h 5065151"/>
              <a:gd name="connsiteX15" fmla="*/ 3235569 w 3839308"/>
              <a:gd name="connsiteY15" fmla="*/ 21929 h 5065151"/>
              <a:gd name="connsiteX16" fmla="*/ 3634154 w 3839308"/>
              <a:gd name="connsiteY16" fmla="*/ 21929 h 5065151"/>
              <a:gd name="connsiteX17" fmla="*/ 3839308 w 3839308"/>
              <a:gd name="connsiteY17" fmla="*/ 71751 h 5065151"/>
              <a:gd name="connsiteX18" fmla="*/ 3839308 w 3839308"/>
              <a:gd name="connsiteY18" fmla="*/ 4719951 h 5065151"/>
              <a:gd name="connsiteX19" fmla="*/ 1547446 w 3839308"/>
              <a:gd name="connsiteY19" fmla="*/ 4711158 h 5065151"/>
              <a:gd name="connsiteX20" fmla="*/ 1324708 w 3839308"/>
              <a:gd name="connsiteY20" fmla="*/ 4734605 h 5065151"/>
              <a:gd name="connsiteX21" fmla="*/ 1019908 w 3839308"/>
              <a:gd name="connsiteY21" fmla="*/ 4722882 h 5065151"/>
              <a:gd name="connsiteX22" fmla="*/ 750277 w 3839308"/>
              <a:gd name="connsiteY22" fmla="*/ 4758051 h 5065151"/>
              <a:gd name="connsiteX23" fmla="*/ 468923 w 3839308"/>
              <a:gd name="connsiteY23" fmla="*/ 4722882 h 5065151"/>
              <a:gd name="connsiteX24" fmla="*/ 269631 w 3839308"/>
              <a:gd name="connsiteY24" fmla="*/ 4758052 h 5065151"/>
              <a:gd name="connsiteX25" fmla="*/ 29308 w 3839308"/>
              <a:gd name="connsiteY25" fmla="*/ 4719951 h 5065151"/>
              <a:gd name="connsiteX26" fmla="*/ 0 w 3839308"/>
              <a:gd name="connsiteY26" fmla="*/ 291560 h 5065151"/>
              <a:gd name="connsiteX27" fmla="*/ 29308 w 3839308"/>
              <a:gd name="connsiteY27" fmla="*/ 71751 h 5065151"/>
              <a:gd name="connsiteX0" fmla="*/ 29308 w 3839308"/>
              <a:gd name="connsiteY0" fmla="*/ 71751 h 5081546"/>
              <a:gd name="connsiteX1" fmla="*/ 222739 w 3839308"/>
              <a:gd name="connsiteY1" fmla="*/ 68820 h 5081546"/>
              <a:gd name="connsiteX2" fmla="*/ 492370 w 3839308"/>
              <a:gd name="connsiteY2" fmla="*/ 115713 h 5081546"/>
              <a:gd name="connsiteX3" fmla="*/ 750277 w 3839308"/>
              <a:gd name="connsiteY3" fmla="*/ 45375 h 5081546"/>
              <a:gd name="connsiteX4" fmla="*/ 867508 w 3839308"/>
              <a:gd name="connsiteY4" fmla="*/ 80544 h 5081546"/>
              <a:gd name="connsiteX5" fmla="*/ 1019908 w 3839308"/>
              <a:gd name="connsiteY5" fmla="*/ 45375 h 5081546"/>
              <a:gd name="connsiteX6" fmla="*/ 1172308 w 3839308"/>
              <a:gd name="connsiteY6" fmla="*/ 92267 h 5081546"/>
              <a:gd name="connsiteX7" fmla="*/ 1348154 w 3839308"/>
              <a:gd name="connsiteY7" fmla="*/ 80544 h 5081546"/>
              <a:gd name="connsiteX8" fmla="*/ 1524000 w 3839308"/>
              <a:gd name="connsiteY8" fmla="*/ 57098 h 5081546"/>
              <a:gd name="connsiteX9" fmla="*/ 1746738 w 3839308"/>
              <a:gd name="connsiteY9" fmla="*/ 92267 h 5081546"/>
              <a:gd name="connsiteX10" fmla="*/ 2039815 w 3839308"/>
              <a:gd name="connsiteY10" fmla="*/ 68821 h 5081546"/>
              <a:gd name="connsiteX11" fmla="*/ 2203938 w 3839308"/>
              <a:gd name="connsiteY11" fmla="*/ 33651 h 5081546"/>
              <a:gd name="connsiteX12" fmla="*/ 2473569 w 3839308"/>
              <a:gd name="connsiteY12" fmla="*/ 80544 h 5081546"/>
              <a:gd name="connsiteX13" fmla="*/ 2731477 w 3839308"/>
              <a:gd name="connsiteY13" fmla="*/ 21928 h 5081546"/>
              <a:gd name="connsiteX14" fmla="*/ 2942492 w 3839308"/>
              <a:gd name="connsiteY14" fmla="*/ 45375 h 5081546"/>
              <a:gd name="connsiteX15" fmla="*/ 3235569 w 3839308"/>
              <a:gd name="connsiteY15" fmla="*/ 21929 h 5081546"/>
              <a:gd name="connsiteX16" fmla="*/ 3634154 w 3839308"/>
              <a:gd name="connsiteY16" fmla="*/ 21929 h 5081546"/>
              <a:gd name="connsiteX17" fmla="*/ 3839308 w 3839308"/>
              <a:gd name="connsiteY17" fmla="*/ 71751 h 5081546"/>
              <a:gd name="connsiteX18" fmla="*/ 3839308 w 3839308"/>
              <a:gd name="connsiteY18" fmla="*/ 4719951 h 5081546"/>
              <a:gd name="connsiteX19" fmla="*/ 1652954 w 3839308"/>
              <a:gd name="connsiteY19" fmla="*/ 4781498 h 5081546"/>
              <a:gd name="connsiteX20" fmla="*/ 1547446 w 3839308"/>
              <a:gd name="connsiteY20" fmla="*/ 4711158 h 5081546"/>
              <a:gd name="connsiteX21" fmla="*/ 1324708 w 3839308"/>
              <a:gd name="connsiteY21" fmla="*/ 4734605 h 5081546"/>
              <a:gd name="connsiteX22" fmla="*/ 1019908 w 3839308"/>
              <a:gd name="connsiteY22" fmla="*/ 4722882 h 5081546"/>
              <a:gd name="connsiteX23" fmla="*/ 750277 w 3839308"/>
              <a:gd name="connsiteY23" fmla="*/ 4758051 h 5081546"/>
              <a:gd name="connsiteX24" fmla="*/ 468923 w 3839308"/>
              <a:gd name="connsiteY24" fmla="*/ 4722882 h 5081546"/>
              <a:gd name="connsiteX25" fmla="*/ 269631 w 3839308"/>
              <a:gd name="connsiteY25" fmla="*/ 4758052 h 5081546"/>
              <a:gd name="connsiteX26" fmla="*/ 29308 w 3839308"/>
              <a:gd name="connsiteY26" fmla="*/ 4719951 h 5081546"/>
              <a:gd name="connsiteX27" fmla="*/ 0 w 3839308"/>
              <a:gd name="connsiteY27" fmla="*/ 291560 h 5081546"/>
              <a:gd name="connsiteX28" fmla="*/ 29308 w 3839308"/>
              <a:gd name="connsiteY28" fmla="*/ 71751 h 5081546"/>
              <a:gd name="connsiteX0" fmla="*/ 29308 w 3839308"/>
              <a:gd name="connsiteY0" fmla="*/ 71751 h 5081546"/>
              <a:gd name="connsiteX1" fmla="*/ 222739 w 3839308"/>
              <a:gd name="connsiteY1" fmla="*/ 68820 h 5081546"/>
              <a:gd name="connsiteX2" fmla="*/ 492370 w 3839308"/>
              <a:gd name="connsiteY2" fmla="*/ 115713 h 5081546"/>
              <a:gd name="connsiteX3" fmla="*/ 750277 w 3839308"/>
              <a:gd name="connsiteY3" fmla="*/ 45375 h 5081546"/>
              <a:gd name="connsiteX4" fmla="*/ 867508 w 3839308"/>
              <a:gd name="connsiteY4" fmla="*/ 80544 h 5081546"/>
              <a:gd name="connsiteX5" fmla="*/ 1019908 w 3839308"/>
              <a:gd name="connsiteY5" fmla="*/ 45375 h 5081546"/>
              <a:gd name="connsiteX6" fmla="*/ 1172308 w 3839308"/>
              <a:gd name="connsiteY6" fmla="*/ 92267 h 5081546"/>
              <a:gd name="connsiteX7" fmla="*/ 1348154 w 3839308"/>
              <a:gd name="connsiteY7" fmla="*/ 80544 h 5081546"/>
              <a:gd name="connsiteX8" fmla="*/ 1524000 w 3839308"/>
              <a:gd name="connsiteY8" fmla="*/ 57098 h 5081546"/>
              <a:gd name="connsiteX9" fmla="*/ 1746738 w 3839308"/>
              <a:gd name="connsiteY9" fmla="*/ 92267 h 5081546"/>
              <a:gd name="connsiteX10" fmla="*/ 2039815 w 3839308"/>
              <a:gd name="connsiteY10" fmla="*/ 68821 h 5081546"/>
              <a:gd name="connsiteX11" fmla="*/ 2203938 w 3839308"/>
              <a:gd name="connsiteY11" fmla="*/ 33651 h 5081546"/>
              <a:gd name="connsiteX12" fmla="*/ 2473569 w 3839308"/>
              <a:gd name="connsiteY12" fmla="*/ 80544 h 5081546"/>
              <a:gd name="connsiteX13" fmla="*/ 2731477 w 3839308"/>
              <a:gd name="connsiteY13" fmla="*/ 21928 h 5081546"/>
              <a:gd name="connsiteX14" fmla="*/ 2942492 w 3839308"/>
              <a:gd name="connsiteY14" fmla="*/ 45375 h 5081546"/>
              <a:gd name="connsiteX15" fmla="*/ 3235569 w 3839308"/>
              <a:gd name="connsiteY15" fmla="*/ 21929 h 5081546"/>
              <a:gd name="connsiteX16" fmla="*/ 3634154 w 3839308"/>
              <a:gd name="connsiteY16" fmla="*/ 21929 h 5081546"/>
              <a:gd name="connsiteX17" fmla="*/ 3839308 w 3839308"/>
              <a:gd name="connsiteY17" fmla="*/ 71751 h 5081546"/>
              <a:gd name="connsiteX18" fmla="*/ 3839308 w 3839308"/>
              <a:gd name="connsiteY18" fmla="*/ 4719951 h 5081546"/>
              <a:gd name="connsiteX19" fmla="*/ 1652954 w 3839308"/>
              <a:gd name="connsiteY19" fmla="*/ 4781498 h 5081546"/>
              <a:gd name="connsiteX20" fmla="*/ 1477108 w 3839308"/>
              <a:gd name="connsiteY20" fmla="*/ 4769773 h 5081546"/>
              <a:gd name="connsiteX21" fmla="*/ 1324708 w 3839308"/>
              <a:gd name="connsiteY21" fmla="*/ 4734605 h 5081546"/>
              <a:gd name="connsiteX22" fmla="*/ 1019908 w 3839308"/>
              <a:gd name="connsiteY22" fmla="*/ 4722882 h 5081546"/>
              <a:gd name="connsiteX23" fmla="*/ 750277 w 3839308"/>
              <a:gd name="connsiteY23" fmla="*/ 4758051 h 5081546"/>
              <a:gd name="connsiteX24" fmla="*/ 468923 w 3839308"/>
              <a:gd name="connsiteY24" fmla="*/ 4722882 h 5081546"/>
              <a:gd name="connsiteX25" fmla="*/ 269631 w 3839308"/>
              <a:gd name="connsiteY25" fmla="*/ 4758052 h 5081546"/>
              <a:gd name="connsiteX26" fmla="*/ 29308 w 3839308"/>
              <a:gd name="connsiteY26" fmla="*/ 4719951 h 5081546"/>
              <a:gd name="connsiteX27" fmla="*/ 0 w 3839308"/>
              <a:gd name="connsiteY27" fmla="*/ 291560 h 5081546"/>
              <a:gd name="connsiteX28" fmla="*/ 29308 w 3839308"/>
              <a:gd name="connsiteY28" fmla="*/ 71751 h 5081546"/>
              <a:gd name="connsiteX0" fmla="*/ 29308 w 3839308"/>
              <a:gd name="connsiteY0" fmla="*/ 71751 h 5077465"/>
              <a:gd name="connsiteX1" fmla="*/ 222739 w 3839308"/>
              <a:gd name="connsiteY1" fmla="*/ 68820 h 5077465"/>
              <a:gd name="connsiteX2" fmla="*/ 492370 w 3839308"/>
              <a:gd name="connsiteY2" fmla="*/ 115713 h 5077465"/>
              <a:gd name="connsiteX3" fmla="*/ 750277 w 3839308"/>
              <a:gd name="connsiteY3" fmla="*/ 45375 h 5077465"/>
              <a:gd name="connsiteX4" fmla="*/ 867508 w 3839308"/>
              <a:gd name="connsiteY4" fmla="*/ 80544 h 5077465"/>
              <a:gd name="connsiteX5" fmla="*/ 1019908 w 3839308"/>
              <a:gd name="connsiteY5" fmla="*/ 45375 h 5077465"/>
              <a:gd name="connsiteX6" fmla="*/ 1172308 w 3839308"/>
              <a:gd name="connsiteY6" fmla="*/ 92267 h 5077465"/>
              <a:gd name="connsiteX7" fmla="*/ 1348154 w 3839308"/>
              <a:gd name="connsiteY7" fmla="*/ 80544 h 5077465"/>
              <a:gd name="connsiteX8" fmla="*/ 1524000 w 3839308"/>
              <a:gd name="connsiteY8" fmla="*/ 57098 h 5077465"/>
              <a:gd name="connsiteX9" fmla="*/ 1746738 w 3839308"/>
              <a:gd name="connsiteY9" fmla="*/ 92267 h 5077465"/>
              <a:gd name="connsiteX10" fmla="*/ 2039815 w 3839308"/>
              <a:gd name="connsiteY10" fmla="*/ 68821 h 5077465"/>
              <a:gd name="connsiteX11" fmla="*/ 2203938 w 3839308"/>
              <a:gd name="connsiteY11" fmla="*/ 33651 h 5077465"/>
              <a:gd name="connsiteX12" fmla="*/ 2473569 w 3839308"/>
              <a:gd name="connsiteY12" fmla="*/ 80544 h 5077465"/>
              <a:gd name="connsiteX13" fmla="*/ 2731477 w 3839308"/>
              <a:gd name="connsiteY13" fmla="*/ 21928 h 5077465"/>
              <a:gd name="connsiteX14" fmla="*/ 2942492 w 3839308"/>
              <a:gd name="connsiteY14" fmla="*/ 45375 h 5077465"/>
              <a:gd name="connsiteX15" fmla="*/ 3235569 w 3839308"/>
              <a:gd name="connsiteY15" fmla="*/ 21929 h 5077465"/>
              <a:gd name="connsiteX16" fmla="*/ 3634154 w 3839308"/>
              <a:gd name="connsiteY16" fmla="*/ 21929 h 5077465"/>
              <a:gd name="connsiteX17" fmla="*/ 3839308 w 3839308"/>
              <a:gd name="connsiteY17" fmla="*/ 71751 h 5077465"/>
              <a:gd name="connsiteX18" fmla="*/ 3839308 w 3839308"/>
              <a:gd name="connsiteY18" fmla="*/ 4719951 h 5077465"/>
              <a:gd name="connsiteX19" fmla="*/ 1910861 w 3839308"/>
              <a:gd name="connsiteY19" fmla="*/ 4758050 h 5077465"/>
              <a:gd name="connsiteX20" fmla="*/ 1652954 w 3839308"/>
              <a:gd name="connsiteY20" fmla="*/ 4781498 h 5077465"/>
              <a:gd name="connsiteX21" fmla="*/ 1477108 w 3839308"/>
              <a:gd name="connsiteY21" fmla="*/ 4769773 h 5077465"/>
              <a:gd name="connsiteX22" fmla="*/ 1324708 w 3839308"/>
              <a:gd name="connsiteY22" fmla="*/ 4734605 h 5077465"/>
              <a:gd name="connsiteX23" fmla="*/ 1019908 w 3839308"/>
              <a:gd name="connsiteY23" fmla="*/ 4722882 h 5077465"/>
              <a:gd name="connsiteX24" fmla="*/ 750277 w 3839308"/>
              <a:gd name="connsiteY24" fmla="*/ 4758051 h 5077465"/>
              <a:gd name="connsiteX25" fmla="*/ 468923 w 3839308"/>
              <a:gd name="connsiteY25" fmla="*/ 4722882 h 5077465"/>
              <a:gd name="connsiteX26" fmla="*/ 269631 w 3839308"/>
              <a:gd name="connsiteY26" fmla="*/ 4758052 h 5077465"/>
              <a:gd name="connsiteX27" fmla="*/ 29308 w 3839308"/>
              <a:gd name="connsiteY27" fmla="*/ 4719951 h 5077465"/>
              <a:gd name="connsiteX28" fmla="*/ 0 w 3839308"/>
              <a:gd name="connsiteY28" fmla="*/ 291560 h 5077465"/>
              <a:gd name="connsiteX29" fmla="*/ 29308 w 3839308"/>
              <a:gd name="connsiteY29" fmla="*/ 71751 h 5077465"/>
              <a:gd name="connsiteX0" fmla="*/ 29308 w 3839308"/>
              <a:gd name="connsiteY0" fmla="*/ 71751 h 5075206"/>
              <a:gd name="connsiteX1" fmla="*/ 222739 w 3839308"/>
              <a:gd name="connsiteY1" fmla="*/ 68820 h 5075206"/>
              <a:gd name="connsiteX2" fmla="*/ 492370 w 3839308"/>
              <a:gd name="connsiteY2" fmla="*/ 115713 h 5075206"/>
              <a:gd name="connsiteX3" fmla="*/ 750277 w 3839308"/>
              <a:gd name="connsiteY3" fmla="*/ 45375 h 5075206"/>
              <a:gd name="connsiteX4" fmla="*/ 867508 w 3839308"/>
              <a:gd name="connsiteY4" fmla="*/ 80544 h 5075206"/>
              <a:gd name="connsiteX5" fmla="*/ 1019908 w 3839308"/>
              <a:gd name="connsiteY5" fmla="*/ 45375 h 5075206"/>
              <a:gd name="connsiteX6" fmla="*/ 1172308 w 3839308"/>
              <a:gd name="connsiteY6" fmla="*/ 92267 h 5075206"/>
              <a:gd name="connsiteX7" fmla="*/ 1348154 w 3839308"/>
              <a:gd name="connsiteY7" fmla="*/ 80544 h 5075206"/>
              <a:gd name="connsiteX8" fmla="*/ 1524000 w 3839308"/>
              <a:gd name="connsiteY8" fmla="*/ 57098 h 5075206"/>
              <a:gd name="connsiteX9" fmla="*/ 1746738 w 3839308"/>
              <a:gd name="connsiteY9" fmla="*/ 92267 h 5075206"/>
              <a:gd name="connsiteX10" fmla="*/ 2039815 w 3839308"/>
              <a:gd name="connsiteY10" fmla="*/ 68821 h 5075206"/>
              <a:gd name="connsiteX11" fmla="*/ 2203938 w 3839308"/>
              <a:gd name="connsiteY11" fmla="*/ 33651 h 5075206"/>
              <a:gd name="connsiteX12" fmla="*/ 2473569 w 3839308"/>
              <a:gd name="connsiteY12" fmla="*/ 80544 h 5075206"/>
              <a:gd name="connsiteX13" fmla="*/ 2731477 w 3839308"/>
              <a:gd name="connsiteY13" fmla="*/ 21928 h 5075206"/>
              <a:gd name="connsiteX14" fmla="*/ 2942492 w 3839308"/>
              <a:gd name="connsiteY14" fmla="*/ 45375 h 5075206"/>
              <a:gd name="connsiteX15" fmla="*/ 3235569 w 3839308"/>
              <a:gd name="connsiteY15" fmla="*/ 21929 h 5075206"/>
              <a:gd name="connsiteX16" fmla="*/ 3634154 w 3839308"/>
              <a:gd name="connsiteY16" fmla="*/ 21929 h 5075206"/>
              <a:gd name="connsiteX17" fmla="*/ 3839308 w 3839308"/>
              <a:gd name="connsiteY17" fmla="*/ 71751 h 5075206"/>
              <a:gd name="connsiteX18" fmla="*/ 3839308 w 3839308"/>
              <a:gd name="connsiteY18" fmla="*/ 4719951 h 5075206"/>
              <a:gd name="connsiteX19" fmla="*/ 2051538 w 3839308"/>
              <a:gd name="connsiteY19" fmla="*/ 4746328 h 5075206"/>
              <a:gd name="connsiteX20" fmla="*/ 1910861 w 3839308"/>
              <a:gd name="connsiteY20" fmla="*/ 4758050 h 5075206"/>
              <a:gd name="connsiteX21" fmla="*/ 1652954 w 3839308"/>
              <a:gd name="connsiteY21" fmla="*/ 4781498 h 5075206"/>
              <a:gd name="connsiteX22" fmla="*/ 1477108 w 3839308"/>
              <a:gd name="connsiteY22" fmla="*/ 4769773 h 5075206"/>
              <a:gd name="connsiteX23" fmla="*/ 1324708 w 3839308"/>
              <a:gd name="connsiteY23" fmla="*/ 4734605 h 5075206"/>
              <a:gd name="connsiteX24" fmla="*/ 1019908 w 3839308"/>
              <a:gd name="connsiteY24" fmla="*/ 4722882 h 5075206"/>
              <a:gd name="connsiteX25" fmla="*/ 750277 w 3839308"/>
              <a:gd name="connsiteY25" fmla="*/ 4758051 h 5075206"/>
              <a:gd name="connsiteX26" fmla="*/ 468923 w 3839308"/>
              <a:gd name="connsiteY26" fmla="*/ 4722882 h 5075206"/>
              <a:gd name="connsiteX27" fmla="*/ 269631 w 3839308"/>
              <a:gd name="connsiteY27" fmla="*/ 4758052 h 5075206"/>
              <a:gd name="connsiteX28" fmla="*/ 29308 w 3839308"/>
              <a:gd name="connsiteY28" fmla="*/ 4719951 h 5075206"/>
              <a:gd name="connsiteX29" fmla="*/ 0 w 3839308"/>
              <a:gd name="connsiteY29" fmla="*/ 291560 h 5075206"/>
              <a:gd name="connsiteX30" fmla="*/ 29308 w 3839308"/>
              <a:gd name="connsiteY30" fmla="*/ 71751 h 5075206"/>
              <a:gd name="connsiteX0" fmla="*/ 29308 w 3839308"/>
              <a:gd name="connsiteY0" fmla="*/ 71751 h 5073916"/>
              <a:gd name="connsiteX1" fmla="*/ 222739 w 3839308"/>
              <a:gd name="connsiteY1" fmla="*/ 68820 h 5073916"/>
              <a:gd name="connsiteX2" fmla="*/ 492370 w 3839308"/>
              <a:gd name="connsiteY2" fmla="*/ 115713 h 5073916"/>
              <a:gd name="connsiteX3" fmla="*/ 750277 w 3839308"/>
              <a:gd name="connsiteY3" fmla="*/ 45375 h 5073916"/>
              <a:gd name="connsiteX4" fmla="*/ 867508 w 3839308"/>
              <a:gd name="connsiteY4" fmla="*/ 80544 h 5073916"/>
              <a:gd name="connsiteX5" fmla="*/ 1019908 w 3839308"/>
              <a:gd name="connsiteY5" fmla="*/ 45375 h 5073916"/>
              <a:gd name="connsiteX6" fmla="*/ 1172308 w 3839308"/>
              <a:gd name="connsiteY6" fmla="*/ 92267 h 5073916"/>
              <a:gd name="connsiteX7" fmla="*/ 1348154 w 3839308"/>
              <a:gd name="connsiteY7" fmla="*/ 80544 h 5073916"/>
              <a:gd name="connsiteX8" fmla="*/ 1524000 w 3839308"/>
              <a:gd name="connsiteY8" fmla="*/ 57098 h 5073916"/>
              <a:gd name="connsiteX9" fmla="*/ 1746738 w 3839308"/>
              <a:gd name="connsiteY9" fmla="*/ 92267 h 5073916"/>
              <a:gd name="connsiteX10" fmla="*/ 2039815 w 3839308"/>
              <a:gd name="connsiteY10" fmla="*/ 68821 h 5073916"/>
              <a:gd name="connsiteX11" fmla="*/ 2203938 w 3839308"/>
              <a:gd name="connsiteY11" fmla="*/ 33651 h 5073916"/>
              <a:gd name="connsiteX12" fmla="*/ 2473569 w 3839308"/>
              <a:gd name="connsiteY12" fmla="*/ 80544 h 5073916"/>
              <a:gd name="connsiteX13" fmla="*/ 2731477 w 3839308"/>
              <a:gd name="connsiteY13" fmla="*/ 21928 h 5073916"/>
              <a:gd name="connsiteX14" fmla="*/ 2942492 w 3839308"/>
              <a:gd name="connsiteY14" fmla="*/ 45375 h 5073916"/>
              <a:gd name="connsiteX15" fmla="*/ 3235569 w 3839308"/>
              <a:gd name="connsiteY15" fmla="*/ 21929 h 5073916"/>
              <a:gd name="connsiteX16" fmla="*/ 3634154 w 3839308"/>
              <a:gd name="connsiteY16" fmla="*/ 21929 h 5073916"/>
              <a:gd name="connsiteX17" fmla="*/ 3839308 w 3839308"/>
              <a:gd name="connsiteY17" fmla="*/ 71751 h 5073916"/>
              <a:gd name="connsiteX18" fmla="*/ 3839308 w 3839308"/>
              <a:gd name="connsiteY18" fmla="*/ 4719951 h 5073916"/>
              <a:gd name="connsiteX19" fmla="*/ 2731476 w 3839308"/>
              <a:gd name="connsiteY19" fmla="*/ 4699435 h 5073916"/>
              <a:gd name="connsiteX20" fmla="*/ 2051538 w 3839308"/>
              <a:gd name="connsiteY20" fmla="*/ 4746328 h 5073916"/>
              <a:gd name="connsiteX21" fmla="*/ 1910861 w 3839308"/>
              <a:gd name="connsiteY21" fmla="*/ 4758050 h 5073916"/>
              <a:gd name="connsiteX22" fmla="*/ 1652954 w 3839308"/>
              <a:gd name="connsiteY22" fmla="*/ 4781498 h 5073916"/>
              <a:gd name="connsiteX23" fmla="*/ 1477108 w 3839308"/>
              <a:gd name="connsiteY23" fmla="*/ 4769773 h 5073916"/>
              <a:gd name="connsiteX24" fmla="*/ 1324708 w 3839308"/>
              <a:gd name="connsiteY24" fmla="*/ 4734605 h 5073916"/>
              <a:gd name="connsiteX25" fmla="*/ 1019908 w 3839308"/>
              <a:gd name="connsiteY25" fmla="*/ 4722882 h 5073916"/>
              <a:gd name="connsiteX26" fmla="*/ 750277 w 3839308"/>
              <a:gd name="connsiteY26" fmla="*/ 4758051 h 5073916"/>
              <a:gd name="connsiteX27" fmla="*/ 468923 w 3839308"/>
              <a:gd name="connsiteY27" fmla="*/ 4722882 h 5073916"/>
              <a:gd name="connsiteX28" fmla="*/ 269631 w 3839308"/>
              <a:gd name="connsiteY28" fmla="*/ 4758052 h 5073916"/>
              <a:gd name="connsiteX29" fmla="*/ 29308 w 3839308"/>
              <a:gd name="connsiteY29" fmla="*/ 4719951 h 5073916"/>
              <a:gd name="connsiteX30" fmla="*/ 0 w 3839308"/>
              <a:gd name="connsiteY30" fmla="*/ 291560 h 5073916"/>
              <a:gd name="connsiteX31" fmla="*/ 29308 w 3839308"/>
              <a:gd name="connsiteY31" fmla="*/ 71751 h 5073916"/>
              <a:gd name="connsiteX0" fmla="*/ 29308 w 3839308"/>
              <a:gd name="connsiteY0" fmla="*/ 71751 h 5076041"/>
              <a:gd name="connsiteX1" fmla="*/ 222739 w 3839308"/>
              <a:gd name="connsiteY1" fmla="*/ 68820 h 5076041"/>
              <a:gd name="connsiteX2" fmla="*/ 492370 w 3839308"/>
              <a:gd name="connsiteY2" fmla="*/ 115713 h 5076041"/>
              <a:gd name="connsiteX3" fmla="*/ 750277 w 3839308"/>
              <a:gd name="connsiteY3" fmla="*/ 45375 h 5076041"/>
              <a:gd name="connsiteX4" fmla="*/ 867508 w 3839308"/>
              <a:gd name="connsiteY4" fmla="*/ 80544 h 5076041"/>
              <a:gd name="connsiteX5" fmla="*/ 1019908 w 3839308"/>
              <a:gd name="connsiteY5" fmla="*/ 45375 h 5076041"/>
              <a:gd name="connsiteX6" fmla="*/ 1172308 w 3839308"/>
              <a:gd name="connsiteY6" fmla="*/ 92267 h 5076041"/>
              <a:gd name="connsiteX7" fmla="*/ 1348154 w 3839308"/>
              <a:gd name="connsiteY7" fmla="*/ 80544 h 5076041"/>
              <a:gd name="connsiteX8" fmla="*/ 1524000 w 3839308"/>
              <a:gd name="connsiteY8" fmla="*/ 57098 h 5076041"/>
              <a:gd name="connsiteX9" fmla="*/ 1746738 w 3839308"/>
              <a:gd name="connsiteY9" fmla="*/ 92267 h 5076041"/>
              <a:gd name="connsiteX10" fmla="*/ 2039815 w 3839308"/>
              <a:gd name="connsiteY10" fmla="*/ 68821 h 5076041"/>
              <a:gd name="connsiteX11" fmla="*/ 2203938 w 3839308"/>
              <a:gd name="connsiteY11" fmla="*/ 33651 h 5076041"/>
              <a:gd name="connsiteX12" fmla="*/ 2473569 w 3839308"/>
              <a:gd name="connsiteY12" fmla="*/ 80544 h 5076041"/>
              <a:gd name="connsiteX13" fmla="*/ 2731477 w 3839308"/>
              <a:gd name="connsiteY13" fmla="*/ 21928 h 5076041"/>
              <a:gd name="connsiteX14" fmla="*/ 2942492 w 3839308"/>
              <a:gd name="connsiteY14" fmla="*/ 45375 h 5076041"/>
              <a:gd name="connsiteX15" fmla="*/ 3235569 w 3839308"/>
              <a:gd name="connsiteY15" fmla="*/ 21929 h 5076041"/>
              <a:gd name="connsiteX16" fmla="*/ 3634154 w 3839308"/>
              <a:gd name="connsiteY16" fmla="*/ 21929 h 5076041"/>
              <a:gd name="connsiteX17" fmla="*/ 3839308 w 3839308"/>
              <a:gd name="connsiteY17" fmla="*/ 71751 h 5076041"/>
              <a:gd name="connsiteX18" fmla="*/ 3839308 w 3839308"/>
              <a:gd name="connsiteY18" fmla="*/ 4719951 h 5076041"/>
              <a:gd name="connsiteX19" fmla="*/ 2848707 w 3839308"/>
              <a:gd name="connsiteY19" fmla="*/ 4734605 h 5076041"/>
              <a:gd name="connsiteX20" fmla="*/ 2731476 w 3839308"/>
              <a:gd name="connsiteY20" fmla="*/ 4699435 h 5076041"/>
              <a:gd name="connsiteX21" fmla="*/ 2051538 w 3839308"/>
              <a:gd name="connsiteY21" fmla="*/ 4746328 h 5076041"/>
              <a:gd name="connsiteX22" fmla="*/ 1910861 w 3839308"/>
              <a:gd name="connsiteY22" fmla="*/ 4758050 h 5076041"/>
              <a:gd name="connsiteX23" fmla="*/ 1652954 w 3839308"/>
              <a:gd name="connsiteY23" fmla="*/ 4781498 h 5076041"/>
              <a:gd name="connsiteX24" fmla="*/ 1477108 w 3839308"/>
              <a:gd name="connsiteY24" fmla="*/ 4769773 h 5076041"/>
              <a:gd name="connsiteX25" fmla="*/ 1324708 w 3839308"/>
              <a:gd name="connsiteY25" fmla="*/ 4734605 h 5076041"/>
              <a:gd name="connsiteX26" fmla="*/ 1019908 w 3839308"/>
              <a:gd name="connsiteY26" fmla="*/ 4722882 h 5076041"/>
              <a:gd name="connsiteX27" fmla="*/ 750277 w 3839308"/>
              <a:gd name="connsiteY27" fmla="*/ 4758051 h 5076041"/>
              <a:gd name="connsiteX28" fmla="*/ 468923 w 3839308"/>
              <a:gd name="connsiteY28" fmla="*/ 4722882 h 5076041"/>
              <a:gd name="connsiteX29" fmla="*/ 269631 w 3839308"/>
              <a:gd name="connsiteY29" fmla="*/ 4758052 h 5076041"/>
              <a:gd name="connsiteX30" fmla="*/ 29308 w 3839308"/>
              <a:gd name="connsiteY30" fmla="*/ 4719951 h 5076041"/>
              <a:gd name="connsiteX31" fmla="*/ 0 w 3839308"/>
              <a:gd name="connsiteY31" fmla="*/ 291560 h 5076041"/>
              <a:gd name="connsiteX32" fmla="*/ 29308 w 3839308"/>
              <a:gd name="connsiteY32" fmla="*/ 71751 h 5076041"/>
              <a:gd name="connsiteX0" fmla="*/ 29308 w 3839308"/>
              <a:gd name="connsiteY0" fmla="*/ 71751 h 5077318"/>
              <a:gd name="connsiteX1" fmla="*/ 222739 w 3839308"/>
              <a:gd name="connsiteY1" fmla="*/ 68820 h 5077318"/>
              <a:gd name="connsiteX2" fmla="*/ 492370 w 3839308"/>
              <a:gd name="connsiteY2" fmla="*/ 115713 h 5077318"/>
              <a:gd name="connsiteX3" fmla="*/ 750277 w 3839308"/>
              <a:gd name="connsiteY3" fmla="*/ 45375 h 5077318"/>
              <a:gd name="connsiteX4" fmla="*/ 867508 w 3839308"/>
              <a:gd name="connsiteY4" fmla="*/ 80544 h 5077318"/>
              <a:gd name="connsiteX5" fmla="*/ 1019908 w 3839308"/>
              <a:gd name="connsiteY5" fmla="*/ 45375 h 5077318"/>
              <a:gd name="connsiteX6" fmla="*/ 1172308 w 3839308"/>
              <a:gd name="connsiteY6" fmla="*/ 92267 h 5077318"/>
              <a:gd name="connsiteX7" fmla="*/ 1348154 w 3839308"/>
              <a:gd name="connsiteY7" fmla="*/ 80544 h 5077318"/>
              <a:gd name="connsiteX8" fmla="*/ 1524000 w 3839308"/>
              <a:gd name="connsiteY8" fmla="*/ 57098 h 5077318"/>
              <a:gd name="connsiteX9" fmla="*/ 1746738 w 3839308"/>
              <a:gd name="connsiteY9" fmla="*/ 92267 h 5077318"/>
              <a:gd name="connsiteX10" fmla="*/ 2039815 w 3839308"/>
              <a:gd name="connsiteY10" fmla="*/ 68821 h 5077318"/>
              <a:gd name="connsiteX11" fmla="*/ 2203938 w 3839308"/>
              <a:gd name="connsiteY11" fmla="*/ 33651 h 5077318"/>
              <a:gd name="connsiteX12" fmla="*/ 2473569 w 3839308"/>
              <a:gd name="connsiteY12" fmla="*/ 80544 h 5077318"/>
              <a:gd name="connsiteX13" fmla="*/ 2731477 w 3839308"/>
              <a:gd name="connsiteY13" fmla="*/ 21928 h 5077318"/>
              <a:gd name="connsiteX14" fmla="*/ 2942492 w 3839308"/>
              <a:gd name="connsiteY14" fmla="*/ 45375 h 5077318"/>
              <a:gd name="connsiteX15" fmla="*/ 3235569 w 3839308"/>
              <a:gd name="connsiteY15" fmla="*/ 21929 h 5077318"/>
              <a:gd name="connsiteX16" fmla="*/ 3634154 w 3839308"/>
              <a:gd name="connsiteY16" fmla="*/ 21929 h 5077318"/>
              <a:gd name="connsiteX17" fmla="*/ 3839308 w 3839308"/>
              <a:gd name="connsiteY17" fmla="*/ 71751 h 5077318"/>
              <a:gd name="connsiteX18" fmla="*/ 3839308 w 3839308"/>
              <a:gd name="connsiteY18" fmla="*/ 4719951 h 5077318"/>
              <a:gd name="connsiteX19" fmla="*/ 3212123 w 3839308"/>
              <a:gd name="connsiteY19" fmla="*/ 4734605 h 5077318"/>
              <a:gd name="connsiteX20" fmla="*/ 2848707 w 3839308"/>
              <a:gd name="connsiteY20" fmla="*/ 4734605 h 5077318"/>
              <a:gd name="connsiteX21" fmla="*/ 2731476 w 3839308"/>
              <a:gd name="connsiteY21" fmla="*/ 4699435 h 5077318"/>
              <a:gd name="connsiteX22" fmla="*/ 2051538 w 3839308"/>
              <a:gd name="connsiteY22" fmla="*/ 4746328 h 5077318"/>
              <a:gd name="connsiteX23" fmla="*/ 1910861 w 3839308"/>
              <a:gd name="connsiteY23" fmla="*/ 4758050 h 5077318"/>
              <a:gd name="connsiteX24" fmla="*/ 1652954 w 3839308"/>
              <a:gd name="connsiteY24" fmla="*/ 4781498 h 5077318"/>
              <a:gd name="connsiteX25" fmla="*/ 1477108 w 3839308"/>
              <a:gd name="connsiteY25" fmla="*/ 4769773 h 5077318"/>
              <a:gd name="connsiteX26" fmla="*/ 1324708 w 3839308"/>
              <a:gd name="connsiteY26" fmla="*/ 4734605 h 5077318"/>
              <a:gd name="connsiteX27" fmla="*/ 1019908 w 3839308"/>
              <a:gd name="connsiteY27" fmla="*/ 4722882 h 5077318"/>
              <a:gd name="connsiteX28" fmla="*/ 750277 w 3839308"/>
              <a:gd name="connsiteY28" fmla="*/ 4758051 h 5077318"/>
              <a:gd name="connsiteX29" fmla="*/ 468923 w 3839308"/>
              <a:gd name="connsiteY29" fmla="*/ 4722882 h 5077318"/>
              <a:gd name="connsiteX30" fmla="*/ 269631 w 3839308"/>
              <a:gd name="connsiteY30" fmla="*/ 4758052 h 5077318"/>
              <a:gd name="connsiteX31" fmla="*/ 29308 w 3839308"/>
              <a:gd name="connsiteY31" fmla="*/ 4719951 h 5077318"/>
              <a:gd name="connsiteX32" fmla="*/ 0 w 3839308"/>
              <a:gd name="connsiteY32" fmla="*/ 291560 h 5077318"/>
              <a:gd name="connsiteX33" fmla="*/ 29308 w 3839308"/>
              <a:gd name="connsiteY33" fmla="*/ 71751 h 5077318"/>
              <a:gd name="connsiteX0" fmla="*/ 29308 w 3839308"/>
              <a:gd name="connsiteY0" fmla="*/ 71751 h 5072966"/>
              <a:gd name="connsiteX1" fmla="*/ 222739 w 3839308"/>
              <a:gd name="connsiteY1" fmla="*/ 68820 h 5072966"/>
              <a:gd name="connsiteX2" fmla="*/ 492370 w 3839308"/>
              <a:gd name="connsiteY2" fmla="*/ 115713 h 5072966"/>
              <a:gd name="connsiteX3" fmla="*/ 750277 w 3839308"/>
              <a:gd name="connsiteY3" fmla="*/ 45375 h 5072966"/>
              <a:gd name="connsiteX4" fmla="*/ 867508 w 3839308"/>
              <a:gd name="connsiteY4" fmla="*/ 80544 h 5072966"/>
              <a:gd name="connsiteX5" fmla="*/ 1019908 w 3839308"/>
              <a:gd name="connsiteY5" fmla="*/ 45375 h 5072966"/>
              <a:gd name="connsiteX6" fmla="*/ 1172308 w 3839308"/>
              <a:gd name="connsiteY6" fmla="*/ 92267 h 5072966"/>
              <a:gd name="connsiteX7" fmla="*/ 1348154 w 3839308"/>
              <a:gd name="connsiteY7" fmla="*/ 80544 h 5072966"/>
              <a:gd name="connsiteX8" fmla="*/ 1524000 w 3839308"/>
              <a:gd name="connsiteY8" fmla="*/ 57098 h 5072966"/>
              <a:gd name="connsiteX9" fmla="*/ 1746738 w 3839308"/>
              <a:gd name="connsiteY9" fmla="*/ 92267 h 5072966"/>
              <a:gd name="connsiteX10" fmla="*/ 2039815 w 3839308"/>
              <a:gd name="connsiteY10" fmla="*/ 68821 h 5072966"/>
              <a:gd name="connsiteX11" fmla="*/ 2203938 w 3839308"/>
              <a:gd name="connsiteY11" fmla="*/ 33651 h 5072966"/>
              <a:gd name="connsiteX12" fmla="*/ 2473569 w 3839308"/>
              <a:gd name="connsiteY12" fmla="*/ 80544 h 5072966"/>
              <a:gd name="connsiteX13" fmla="*/ 2731477 w 3839308"/>
              <a:gd name="connsiteY13" fmla="*/ 21928 h 5072966"/>
              <a:gd name="connsiteX14" fmla="*/ 2942492 w 3839308"/>
              <a:gd name="connsiteY14" fmla="*/ 45375 h 5072966"/>
              <a:gd name="connsiteX15" fmla="*/ 3235569 w 3839308"/>
              <a:gd name="connsiteY15" fmla="*/ 21929 h 5072966"/>
              <a:gd name="connsiteX16" fmla="*/ 3634154 w 3839308"/>
              <a:gd name="connsiteY16" fmla="*/ 21929 h 5072966"/>
              <a:gd name="connsiteX17" fmla="*/ 3839308 w 3839308"/>
              <a:gd name="connsiteY17" fmla="*/ 71751 h 5072966"/>
              <a:gd name="connsiteX18" fmla="*/ 3839308 w 3839308"/>
              <a:gd name="connsiteY18" fmla="*/ 4719951 h 5072966"/>
              <a:gd name="connsiteX19" fmla="*/ 3317630 w 3839308"/>
              <a:gd name="connsiteY19" fmla="*/ 4711157 h 5072966"/>
              <a:gd name="connsiteX20" fmla="*/ 3212123 w 3839308"/>
              <a:gd name="connsiteY20" fmla="*/ 4734605 h 5072966"/>
              <a:gd name="connsiteX21" fmla="*/ 2848707 w 3839308"/>
              <a:gd name="connsiteY21" fmla="*/ 4734605 h 5072966"/>
              <a:gd name="connsiteX22" fmla="*/ 2731476 w 3839308"/>
              <a:gd name="connsiteY22" fmla="*/ 4699435 h 5072966"/>
              <a:gd name="connsiteX23" fmla="*/ 2051538 w 3839308"/>
              <a:gd name="connsiteY23" fmla="*/ 4746328 h 5072966"/>
              <a:gd name="connsiteX24" fmla="*/ 1910861 w 3839308"/>
              <a:gd name="connsiteY24" fmla="*/ 4758050 h 5072966"/>
              <a:gd name="connsiteX25" fmla="*/ 1652954 w 3839308"/>
              <a:gd name="connsiteY25" fmla="*/ 4781498 h 5072966"/>
              <a:gd name="connsiteX26" fmla="*/ 1477108 w 3839308"/>
              <a:gd name="connsiteY26" fmla="*/ 4769773 h 5072966"/>
              <a:gd name="connsiteX27" fmla="*/ 1324708 w 3839308"/>
              <a:gd name="connsiteY27" fmla="*/ 4734605 h 5072966"/>
              <a:gd name="connsiteX28" fmla="*/ 1019908 w 3839308"/>
              <a:gd name="connsiteY28" fmla="*/ 4722882 h 5072966"/>
              <a:gd name="connsiteX29" fmla="*/ 750277 w 3839308"/>
              <a:gd name="connsiteY29" fmla="*/ 4758051 h 5072966"/>
              <a:gd name="connsiteX30" fmla="*/ 468923 w 3839308"/>
              <a:gd name="connsiteY30" fmla="*/ 4722882 h 5072966"/>
              <a:gd name="connsiteX31" fmla="*/ 269631 w 3839308"/>
              <a:gd name="connsiteY31" fmla="*/ 4758052 h 5072966"/>
              <a:gd name="connsiteX32" fmla="*/ 29308 w 3839308"/>
              <a:gd name="connsiteY32" fmla="*/ 4719951 h 5072966"/>
              <a:gd name="connsiteX33" fmla="*/ 0 w 3839308"/>
              <a:gd name="connsiteY33" fmla="*/ 291560 h 5072966"/>
              <a:gd name="connsiteX34" fmla="*/ 29308 w 3839308"/>
              <a:gd name="connsiteY34" fmla="*/ 71751 h 5072966"/>
              <a:gd name="connsiteX0" fmla="*/ 29308 w 3839308"/>
              <a:gd name="connsiteY0" fmla="*/ 71751 h 5079070"/>
              <a:gd name="connsiteX1" fmla="*/ 222739 w 3839308"/>
              <a:gd name="connsiteY1" fmla="*/ 68820 h 5079070"/>
              <a:gd name="connsiteX2" fmla="*/ 492370 w 3839308"/>
              <a:gd name="connsiteY2" fmla="*/ 115713 h 5079070"/>
              <a:gd name="connsiteX3" fmla="*/ 750277 w 3839308"/>
              <a:gd name="connsiteY3" fmla="*/ 45375 h 5079070"/>
              <a:gd name="connsiteX4" fmla="*/ 867508 w 3839308"/>
              <a:gd name="connsiteY4" fmla="*/ 80544 h 5079070"/>
              <a:gd name="connsiteX5" fmla="*/ 1019908 w 3839308"/>
              <a:gd name="connsiteY5" fmla="*/ 45375 h 5079070"/>
              <a:gd name="connsiteX6" fmla="*/ 1172308 w 3839308"/>
              <a:gd name="connsiteY6" fmla="*/ 92267 h 5079070"/>
              <a:gd name="connsiteX7" fmla="*/ 1348154 w 3839308"/>
              <a:gd name="connsiteY7" fmla="*/ 80544 h 5079070"/>
              <a:gd name="connsiteX8" fmla="*/ 1524000 w 3839308"/>
              <a:gd name="connsiteY8" fmla="*/ 57098 h 5079070"/>
              <a:gd name="connsiteX9" fmla="*/ 1746738 w 3839308"/>
              <a:gd name="connsiteY9" fmla="*/ 92267 h 5079070"/>
              <a:gd name="connsiteX10" fmla="*/ 2039815 w 3839308"/>
              <a:gd name="connsiteY10" fmla="*/ 68821 h 5079070"/>
              <a:gd name="connsiteX11" fmla="*/ 2203938 w 3839308"/>
              <a:gd name="connsiteY11" fmla="*/ 33651 h 5079070"/>
              <a:gd name="connsiteX12" fmla="*/ 2473569 w 3839308"/>
              <a:gd name="connsiteY12" fmla="*/ 80544 h 5079070"/>
              <a:gd name="connsiteX13" fmla="*/ 2731477 w 3839308"/>
              <a:gd name="connsiteY13" fmla="*/ 21928 h 5079070"/>
              <a:gd name="connsiteX14" fmla="*/ 2942492 w 3839308"/>
              <a:gd name="connsiteY14" fmla="*/ 45375 h 5079070"/>
              <a:gd name="connsiteX15" fmla="*/ 3235569 w 3839308"/>
              <a:gd name="connsiteY15" fmla="*/ 21929 h 5079070"/>
              <a:gd name="connsiteX16" fmla="*/ 3634154 w 3839308"/>
              <a:gd name="connsiteY16" fmla="*/ 21929 h 5079070"/>
              <a:gd name="connsiteX17" fmla="*/ 3839308 w 3839308"/>
              <a:gd name="connsiteY17" fmla="*/ 71751 h 5079070"/>
              <a:gd name="connsiteX18" fmla="*/ 3839308 w 3839308"/>
              <a:gd name="connsiteY18" fmla="*/ 4719951 h 5079070"/>
              <a:gd name="connsiteX19" fmla="*/ 3563815 w 3839308"/>
              <a:gd name="connsiteY19" fmla="*/ 4734604 h 5079070"/>
              <a:gd name="connsiteX20" fmla="*/ 3317630 w 3839308"/>
              <a:gd name="connsiteY20" fmla="*/ 4711157 h 5079070"/>
              <a:gd name="connsiteX21" fmla="*/ 3212123 w 3839308"/>
              <a:gd name="connsiteY21" fmla="*/ 4734605 h 5079070"/>
              <a:gd name="connsiteX22" fmla="*/ 2848707 w 3839308"/>
              <a:gd name="connsiteY22" fmla="*/ 4734605 h 5079070"/>
              <a:gd name="connsiteX23" fmla="*/ 2731476 w 3839308"/>
              <a:gd name="connsiteY23" fmla="*/ 4699435 h 5079070"/>
              <a:gd name="connsiteX24" fmla="*/ 2051538 w 3839308"/>
              <a:gd name="connsiteY24" fmla="*/ 4746328 h 5079070"/>
              <a:gd name="connsiteX25" fmla="*/ 1910861 w 3839308"/>
              <a:gd name="connsiteY25" fmla="*/ 4758050 h 5079070"/>
              <a:gd name="connsiteX26" fmla="*/ 1652954 w 3839308"/>
              <a:gd name="connsiteY26" fmla="*/ 4781498 h 5079070"/>
              <a:gd name="connsiteX27" fmla="*/ 1477108 w 3839308"/>
              <a:gd name="connsiteY27" fmla="*/ 4769773 h 5079070"/>
              <a:gd name="connsiteX28" fmla="*/ 1324708 w 3839308"/>
              <a:gd name="connsiteY28" fmla="*/ 4734605 h 5079070"/>
              <a:gd name="connsiteX29" fmla="*/ 1019908 w 3839308"/>
              <a:gd name="connsiteY29" fmla="*/ 4722882 h 5079070"/>
              <a:gd name="connsiteX30" fmla="*/ 750277 w 3839308"/>
              <a:gd name="connsiteY30" fmla="*/ 4758051 h 5079070"/>
              <a:gd name="connsiteX31" fmla="*/ 468923 w 3839308"/>
              <a:gd name="connsiteY31" fmla="*/ 4722882 h 5079070"/>
              <a:gd name="connsiteX32" fmla="*/ 269631 w 3839308"/>
              <a:gd name="connsiteY32" fmla="*/ 4758052 h 5079070"/>
              <a:gd name="connsiteX33" fmla="*/ 29308 w 3839308"/>
              <a:gd name="connsiteY33" fmla="*/ 4719951 h 5079070"/>
              <a:gd name="connsiteX34" fmla="*/ 0 w 3839308"/>
              <a:gd name="connsiteY34" fmla="*/ 291560 h 5079070"/>
              <a:gd name="connsiteX35" fmla="*/ 29308 w 3839308"/>
              <a:gd name="connsiteY35" fmla="*/ 71751 h 5079070"/>
              <a:gd name="connsiteX0" fmla="*/ 29308 w 3839308"/>
              <a:gd name="connsiteY0" fmla="*/ 71751 h 4781857"/>
              <a:gd name="connsiteX1" fmla="*/ 222739 w 3839308"/>
              <a:gd name="connsiteY1" fmla="*/ 68820 h 4781857"/>
              <a:gd name="connsiteX2" fmla="*/ 492370 w 3839308"/>
              <a:gd name="connsiteY2" fmla="*/ 115713 h 4781857"/>
              <a:gd name="connsiteX3" fmla="*/ 750277 w 3839308"/>
              <a:gd name="connsiteY3" fmla="*/ 45375 h 4781857"/>
              <a:gd name="connsiteX4" fmla="*/ 867508 w 3839308"/>
              <a:gd name="connsiteY4" fmla="*/ 80544 h 4781857"/>
              <a:gd name="connsiteX5" fmla="*/ 1019908 w 3839308"/>
              <a:gd name="connsiteY5" fmla="*/ 45375 h 4781857"/>
              <a:gd name="connsiteX6" fmla="*/ 1172308 w 3839308"/>
              <a:gd name="connsiteY6" fmla="*/ 92267 h 4781857"/>
              <a:gd name="connsiteX7" fmla="*/ 1348154 w 3839308"/>
              <a:gd name="connsiteY7" fmla="*/ 80544 h 4781857"/>
              <a:gd name="connsiteX8" fmla="*/ 1524000 w 3839308"/>
              <a:gd name="connsiteY8" fmla="*/ 57098 h 4781857"/>
              <a:gd name="connsiteX9" fmla="*/ 1746738 w 3839308"/>
              <a:gd name="connsiteY9" fmla="*/ 92267 h 4781857"/>
              <a:gd name="connsiteX10" fmla="*/ 2039815 w 3839308"/>
              <a:gd name="connsiteY10" fmla="*/ 68821 h 4781857"/>
              <a:gd name="connsiteX11" fmla="*/ 2203938 w 3839308"/>
              <a:gd name="connsiteY11" fmla="*/ 33651 h 4781857"/>
              <a:gd name="connsiteX12" fmla="*/ 2473569 w 3839308"/>
              <a:gd name="connsiteY12" fmla="*/ 80544 h 4781857"/>
              <a:gd name="connsiteX13" fmla="*/ 2731477 w 3839308"/>
              <a:gd name="connsiteY13" fmla="*/ 21928 h 4781857"/>
              <a:gd name="connsiteX14" fmla="*/ 2942492 w 3839308"/>
              <a:gd name="connsiteY14" fmla="*/ 45375 h 4781857"/>
              <a:gd name="connsiteX15" fmla="*/ 3235569 w 3839308"/>
              <a:gd name="connsiteY15" fmla="*/ 21929 h 4781857"/>
              <a:gd name="connsiteX16" fmla="*/ 3634154 w 3839308"/>
              <a:gd name="connsiteY16" fmla="*/ 21929 h 4781857"/>
              <a:gd name="connsiteX17" fmla="*/ 3839308 w 3839308"/>
              <a:gd name="connsiteY17" fmla="*/ 71751 h 4781857"/>
              <a:gd name="connsiteX18" fmla="*/ 3839308 w 3839308"/>
              <a:gd name="connsiteY18" fmla="*/ 4719951 h 4781857"/>
              <a:gd name="connsiteX19" fmla="*/ 3563815 w 3839308"/>
              <a:gd name="connsiteY19" fmla="*/ 4734604 h 4781857"/>
              <a:gd name="connsiteX20" fmla="*/ 3317630 w 3839308"/>
              <a:gd name="connsiteY20" fmla="*/ 4711157 h 4781857"/>
              <a:gd name="connsiteX21" fmla="*/ 3212123 w 3839308"/>
              <a:gd name="connsiteY21" fmla="*/ 4734605 h 4781857"/>
              <a:gd name="connsiteX22" fmla="*/ 2848707 w 3839308"/>
              <a:gd name="connsiteY22" fmla="*/ 4734605 h 4781857"/>
              <a:gd name="connsiteX23" fmla="*/ 2731476 w 3839308"/>
              <a:gd name="connsiteY23" fmla="*/ 4699435 h 4781857"/>
              <a:gd name="connsiteX24" fmla="*/ 2051538 w 3839308"/>
              <a:gd name="connsiteY24" fmla="*/ 4746328 h 4781857"/>
              <a:gd name="connsiteX25" fmla="*/ 1910861 w 3839308"/>
              <a:gd name="connsiteY25" fmla="*/ 4758050 h 4781857"/>
              <a:gd name="connsiteX26" fmla="*/ 1652954 w 3839308"/>
              <a:gd name="connsiteY26" fmla="*/ 4781498 h 4781857"/>
              <a:gd name="connsiteX27" fmla="*/ 1477108 w 3839308"/>
              <a:gd name="connsiteY27" fmla="*/ 4769773 h 4781857"/>
              <a:gd name="connsiteX28" fmla="*/ 1324708 w 3839308"/>
              <a:gd name="connsiteY28" fmla="*/ 4734605 h 4781857"/>
              <a:gd name="connsiteX29" fmla="*/ 1019908 w 3839308"/>
              <a:gd name="connsiteY29" fmla="*/ 4722882 h 4781857"/>
              <a:gd name="connsiteX30" fmla="*/ 750277 w 3839308"/>
              <a:gd name="connsiteY30" fmla="*/ 4758051 h 4781857"/>
              <a:gd name="connsiteX31" fmla="*/ 468923 w 3839308"/>
              <a:gd name="connsiteY31" fmla="*/ 4722882 h 4781857"/>
              <a:gd name="connsiteX32" fmla="*/ 269631 w 3839308"/>
              <a:gd name="connsiteY32" fmla="*/ 4758052 h 4781857"/>
              <a:gd name="connsiteX33" fmla="*/ 29308 w 3839308"/>
              <a:gd name="connsiteY33" fmla="*/ 4719951 h 4781857"/>
              <a:gd name="connsiteX34" fmla="*/ 0 w 3839308"/>
              <a:gd name="connsiteY34" fmla="*/ 291560 h 4781857"/>
              <a:gd name="connsiteX35" fmla="*/ 29308 w 3839308"/>
              <a:gd name="connsiteY35" fmla="*/ 71751 h 4781857"/>
              <a:gd name="connsiteX0" fmla="*/ 29308 w 3839308"/>
              <a:gd name="connsiteY0" fmla="*/ 71751 h 4781857"/>
              <a:gd name="connsiteX1" fmla="*/ 222739 w 3839308"/>
              <a:gd name="connsiteY1" fmla="*/ 68820 h 4781857"/>
              <a:gd name="connsiteX2" fmla="*/ 492370 w 3839308"/>
              <a:gd name="connsiteY2" fmla="*/ 115713 h 4781857"/>
              <a:gd name="connsiteX3" fmla="*/ 750277 w 3839308"/>
              <a:gd name="connsiteY3" fmla="*/ 45375 h 4781857"/>
              <a:gd name="connsiteX4" fmla="*/ 867508 w 3839308"/>
              <a:gd name="connsiteY4" fmla="*/ 80544 h 4781857"/>
              <a:gd name="connsiteX5" fmla="*/ 1019908 w 3839308"/>
              <a:gd name="connsiteY5" fmla="*/ 45375 h 4781857"/>
              <a:gd name="connsiteX6" fmla="*/ 1172308 w 3839308"/>
              <a:gd name="connsiteY6" fmla="*/ 92267 h 4781857"/>
              <a:gd name="connsiteX7" fmla="*/ 1348154 w 3839308"/>
              <a:gd name="connsiteY7" fmla="*/ 80544 h 4781857"/>
              <a:gd name="connsiteX8" fmla="*/ 1524000 w 3839308"/>
              <a:gd name="connsiteY8" fmla="*/ 57098 h 4781857"/>
              <a:gd name="connsiteX9" fmla="*/ 1746738 w 3839308"/>
              <a:gd name="connsiteY9" fmla="*/ 92267 h 4781857"/>
              <a:gd name="connsiteX10" fmla="*/ 2039815 w 3839308"/>
              <a:gd name="connsiteY10" fmla="*/ 68821 h 4781857"/>
              <a:gd name="connsiteX11" fmla="*/ 2203938 w 3839308"/>
              <a:gd name="connsiteY11" fmla="*/ 33651 h 4781857"/>
              <a:gd name="connsiteX12" fmla="*/ 2473569 w 3839308"/>
              <a:gd name="connsiteY12" fmla="*/ 80544 h 4781857"/>
              <a:gd name="connsiteX13" fmla="*/ 2731477 w 3839308"/>
              <a:gd name="connsiteY13" fmla="*/ 21928 h 4781857"/>
              <a:gd name="connsiteX14" fmla="*/ 2942492 w 3839308"/>
              <a:gd name="connsiteY14" fmla="*/ 45375 h 4781857"/>
              <a:gd name="connsiteX15" fmla="*/ 3235569 w 3839308"/>
              <a:gd name="connsiteY15" fmla="*/ 21929 h 4781857"/>
              <a:gd name="connsiteX16" fmla="*/ 3634154 w 3839308"/>
              <a:gd name="connsiteY16" fmla="*/ 21929 h 4781857"/>
              <a:gd name="connsiteX17" fmla="*/ 3839308 w 3839308"/>
              <a:gd name="connsiteY17" fmla="*/ 71751 h 4781857"/>
              <a:gd name="connsiteX18" fmla="*/ 3839308 w 3839308"/>
              <a:gd name="connsiteY18" fmla="*/ 4719951 h 4781857"/>
              <a:gd name="connsiteX19" fmla="*/ 3563815 w 3839308"/>
              <a:gd name="connsiteY19" fmla="*/ 4734604 h 4781857"/>
              <a:gd name="connsiteX20" fmla="*/ 3317630 w 3839308"/>
              <a:gd name="connsiteY20" fmla="*/ 4711157 h 4781857"/>
              <a:gd name="connsiteX21" fmla="*/ 3212123 w 3839308"/>
              <a:gd name="connsiteY21" fmla="*/ 4734605 h 4781857"/>
              <a:gd name="connsiteX22" fmla="*/ 2848707 w 3839308"/>
              <a:gd name="connsiteY22" fmla="*/ 4734605 h 4781857"/>
              <a:gd name="connsiteX23" fmla="*/ 2731476 w 3839308"/>
              <a:gd name="connsiteY23" fmla="*/ 4699435 h 4781857"/>
              <a:gd name="connsiteX24" fmla="*/ 2508738 w 3839308"/>
              <a:gd name="connsiteY24" fmla="*/ 4758051 h 4781857"/>
              <a:gd name="connsiteX25" fmla="*/ 2051538 w 3839308"/>
              <a:gd name="connsiteY25" fmla="*/ 4746328 h 4781857"/>
              <a:gd name="connsiteX26" fmla="*/ 1910861 w 3839308"/>
              <a:gd name="connsiteY26" fmla="*/ 4758050 h 4781857"/>
              <a:gd name="connsiteX27" fmla="*/ 1652954 w 3839308"/>
              <a:gd name="connsiteY27" fmla="*/ 4781498 h 4781857"/>
              <a:gd name="connsiteX28" fmla="*/ 1477108 w 3839308"/>
              <a:gd name="connsiteY28" fmla="*/ 4769773 h 4781857"/>
              <a:gd name="connsiteX29" fmla="*/ 1324708 w 3839308"/>
              <a:gd name="connsiteY29" fmla="*/ 4734605 h 4781857"/>
              <a:gd name="connsiteX30" fmla="*/ 1019908 w 3839308"/>
              <a:gd name="connsiteY30" fmla="*/ 4722882 h 4781857"/>
              <a:gd name="connsiteX31" fmla="*/ 750277 w 3839308"/>
              <a:gd name="connsiteY31" fmla="*/ 4758051 h 4781857"/>
              <a:gd name="connsiteX32" fmla="*/ 468923 w 3839308"/>
              <a:gd name="connsiteY32" fmla="*/ 4722882 h 4781857"/>
              <a:gd name="connsiteX33" fmla="*/ 269631 w 3839308"/>
              <a:gd name="connsiteY33" fmla="*/ 4758052 h 4781857"/>
              <a:gd name="connsiteX34" fmla="*/ 29308 w 3839308"/>
              <a:gd name="connsiteY34" fmla="*/ 4719951 h 4781857"/>
              <a:gd name="connsiteX35" fmla="*/ 0 w 3839308"/>
              <a:gd name="connsiteY35" fmla="*/ 291560 h 4781857"/>
              <a:gd name="connsiteX36" fmla="*/ 29308 w 3839308"/>
              <a:gd name="connsiteY36" fmla="*/ 71751 h 478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839308" h="4781857">
                <a:moveTo>
                  <a:pt x="29308" y="71751"/>
                </a:moveTo>
                <a:lnTo>
                  <a:pt x="222739" y="68820"/>
                </a:lnTo>
                <a:lnTo>
                  <a:pt x="492370" y="115713"/>
                </a:lnTo>
                <a:cubicBezTo>
                  <a:pt x="570524" y="111805"/>
                  <a:pt x="672123" y="49283"/>
                  <a:pt x="750277" y="45375"/>
                </a:cubicBezTo>
                <a:cubicBezTo>
                  <a:pt x="773723" y="49283"/>
                  <a:pt x="844062" y="76636"/>
                  <a:pt x="867508" y="80544"/>
                </a:cubicBezTo>
                <a:cubicBezTo>
                  <a:pt x="894862" y="76636"/>
                  <a:pt x="992554" y="49283"/>
                  <a:pt x="1019908" y="45375"/>
                </a:cubicBezTo>
                <a:cubicBezTo>
                  <a:pt x="1051170" y="45375"/>
                  <a:pt x="1141046" y="92267"/>
                  <a:pt x="1172308" y="92267"/>
                </a:cubicBezTo>
                <a:cubicBezTo>
                  <a:pt x="1219200" y="92267"/>
                  <a:pt x="1301262" y="80544"/>
                  <a:pt x="1348154" y="80544"/>
                </a:cubicBezTo>
                <a:cubicBezTo>
                  <a:pt x="1391139" y="76636"/>
                  <a:pt x="1481015" y="61006"/>
                  <a:pt x="1524000" y="57098"/>
                </a:cubicBezTo>
                <a:cubicBezTo>
                  <a:pt x="1590431" y="61006"/>
                  <a:pt x="1680307" y="88359"/>
                  <a:pt x="1746738" y="92267"/>
                </a:cubicBezTo>
                <a:cubicBezTo>
                  <a:pt x="1801446" y="92267"/>
                  <a:pt x="1985107" y="68821"/>
                  <a:pt x="2039815" y="68821"/>
                </a:cubicBezTo>
                <a:cubicBezTo>
                  <a:pt x="2074984" y="68821"/>
                  <a:pt x="2168769" y="33651"/>
                  <a:pt x="2203938" y="33651"/>
                </a:cubicBezTo>
                <a:cubicBezTo>
                  <a:pt x="2266461" y="41467"/>
                  <a:pt x="2411046" y="72728"/>
                  <a:pt x="2473569" y="80544"/>
                </a:cubicBezTo>
                <a:cubicBezTo>
                  <a:pt x="2551723" y="76636"/>
                  <a:pt x="2653323" y="25836"/>
                  <a:pt x="2731477" y="21928"/>
                </a:cubicBezTo>
                <a:cubicBezTo>
                  <a:pt x="2766646" y="29744"/>
                  <a:pt x="2907323" y="37559"/>
                  <a:pt x="2942492" y="45375"/>
                </a:cubicBezTo>
                <a:cubicBezTo>
                  <a:pt x="3001107" y="45375"/>
                  <a:pt x="3176954" y="21929"/>
                  <a:pt x="3235569" y="21929"/>
                </a:cubicBezTo>
                <a:cubicBezTo>
                  <a:pt x="3350846" y="25837"/>
                  <a:pt x="3533531" y="13625"/>
                  <a:pt x="3634154" y="21929"/>
                </a:cubicBezTo>
                <a:cubicBezTo>
                  <a:pt x="3734777" y="30233"/>
                  <a:pt x="3769947" y="-58667"/>
                  <a:pt x="3839308" y="71751"/>
                </a:cubicBezTo>
                <a:lnTo>
                  <a:pt x="3839308" y="4719951"/>
                </a:lnTo>
                <a:cubicBezTo>
                  <a:pt x="3746500" y="4791754"/>
                  <a:pt x="3650761" y="4736070"/>
                  <a:pt x="3563815" y="4734604"/>
                </a:cubicBezTo>
                <a:cubicBezTo>
                  <a:pt x="3476869" y="4733138"/>
                  <a:pt x="3364522" y="4732649"/>
                  <a:pt x="3317630" y="4711157"/>
                </a:cubicBezTo>
                <a:cubicBezTo>
                  <a:pt x="3270738" y="4689665"/>
                  <a:pt x="3302000" y="4758051"/>
                  <a:pt x="3212123" y="4734605"/>
                </a:cubicBezTo>
                <a:cubicBezTo>
                  <a:pt x="3122246" y="4711159"/>
                  <a:pt x="2911230" y="4760005"/>
                  <a:pt x="2848707" y="4734605"/>
                </a:cubicBezTo>
                <a:cubicBezTo>
                  <a:pt x="2786184" y="4709205"/>
                  <a:pt x="2809630" y="4703343"/>
                  <a:pt x="2731476" y="4699435"/>
                </a:cubicBezTo>
                <a:cubicBezTo>
                  <a:pt x="2653322" y="4695527"/>
                  <a:pt x="2622061" y="4750236"/>
                  <a:pt x="2508738" y="4758051"/>
                </a:cubicBezTo>
                <a:cubicBezTo>
                  <a:pt x="2395415" y="4765866"/>
                  <a:pt x="2129692" y="4738513"/>
                  <a:pt x="2051538" y="4746328"/>
                </a:cubicBezTo>
                <a:cubicBezTo>
                  <a:pt x="1973384" y="4754143"/>
                  <a:pt x="1990969" y="4760004"/>
                  <a:pt x="1910861" y="4758050"/>
                </a:cubicBezTo>
                <a:cubicBezTo>
                  <a:pt x="1830753" y="4756096"/>
                  <a:pt x="1721339" y="4785406"/>
                  <a:pt x="1652954" y="4781498"/>
                </a:cubicBezTo>
                <a:cubicBezTo>
                  <a:pt x="1584570" y="4777590"/>
                  <a:pt x="1533769" y="4767819"/>
                  <a:pt x="1477108" y="4769773"/>
                </a:cubicBezTo>
                <a:cubicBezTo>
                  <a:pt x="1420447" y="4771727"/>
                  <a:pt x="1432169" y="4742420"/>
                  <a:pt x="1324708" y="4734605"/>
                </a:cubicBezTo>
                <a:cubicBezTo>
                  <a:pt x="1217247" y="4726790"/>
                  <a:pt x="1103923" y="4722882"/>
                  <a:pt x="1019908" y="4722882"/>
                </a:cubicBezTo>
                <a:cubicBezTo>
                  <a:pt x="935893" y="4722882"/>
                  <a:pt x="824523" y="4761959"/>
                  <a:pt x="750277" y="4758051"/>
                </a:cubicBezTo>
                <a:lnTo>
                  <a:pt x="468923" y="4722882"/>
                </a:lnTo>
                <a:lnTo>
                  <a:pt x="269631" y="4758052"/>
                </a:lnTo>
                <a:lnTo>
                  <a:pt x="29308" y="4719951"/>
                </a:lnTo>
                <a:cubicBezTo>
                  <a:pt x="27354" y="3228190"/>
                  <a:pt x="1954" y="1783321"/>
                  <a:pt x="0" y="291560"/>
                </a:cubicBezTo>
                <a:lnTo>
                  <a:pt x="29308" y="71751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49" y="1340768"/>
            <a:ext cx="5427558" cy="4385180"/>
          </a:xfrm>
          <a:prstGeom prst="rect">
            <a:avLst/>
          </a:prstGeom>
          <a:effectLst>
            <a:glow rad="139700">
              <a:schemeClr val="bg1">
                <a:lumMod val="65000"/>
                <a:alpha val="40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6496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33265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czy kogoś obchodzą dziś zabytki?!</a:t>
            </a:r>
            <a:endParaRPr lang="pl-PL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68865189"/>
              </p:ext>
            </p:extLst>
          </p:nvPr>
        </p:nvGraphicFramePr>
        <p:xfrm>
          <a:off x="539552" y="980728"/>
          <a:ext cx="7728520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26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508177" y="36812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Ukazuje się wiele czasopism poświęconych zabytkom</a:t>
            </a:r>
            <a:endParaRPr lang="pl-PL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0" name="Picture 8" descr="http://www.kliosklep.pl/images/towary/duze/2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25144"/>
            <a:ext cx="1383996" cy="184532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63500"/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spotkania-z-zabytkami.pl/files/okladka9-10_2015_ok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67" y="3002549"/>
            <a:ext cx="1588699" cy="209708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mojabibliotekamazurska.pl/biblioteka/am/img/okladki/6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16" y="2829284"/>
            <a:ext cx="1651193" cy="23019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spot.poznan.pl/image/view/9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25144"/>
            <a:ext cx="1219200" cy="15811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stettin.czejarek.pl/upload/ksiazki/zh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14" y="1772816"/>
            <a:ext cx="1274964" cy="169543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www.nexto.pl/oimg?p=1612&amp;t=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766" y="1772816"/>
            <a:ext cx="1346150" cy="193916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332656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ilmy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historyczne cieszą się niezmienną popularnością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00907611"/>
              </p:ext>
            </p:extLst>
          </p:nvPr>
        </p:nvGraphicFramePr>
        <p:xfrm>
          <a:off x="323528" y="980728"/>
          <a:ext cx="85689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06677" y="312698"/>
            <a:ext cx="571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Wydaje się wiele książek inspirowanych historią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21364186"/>
              </p:ext>
            </p:extLst>
          </p:nvPr>
        </p:nvGraphicFramePr>
        <p:xfrm>
          <a:off x="539552" y="676295"/>
          <a:ext cx="8249756" cy="5734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69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59632" y="276127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Działa wiele fundacji i stowarzyszeń zajmujących się ochroną dziedzictwa</a:t>
            </a:r>
            <a:endParaRPr lang="pl-PL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102" name="Picture 6" descr="http://www.tmhzk.krakow.pl/grafika/t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75121"/>
            <a:ext cx="4111711" cy="87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wtmh.pl/files/logo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214064"/>
            <a:ext cx="3312368" cy="66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tmo.olsztyn.pl/images/PIECZ_TMO_50_L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90" y="1368619"/>
            <a:ext cx="1627845" cy="15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szczekociny.pl/_portals_/szczekociny/Resources/art/92/o_142667581255095864c42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1025"/>
            <a:ext cx="15716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bazy.ngo.pl/files/logo/1087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58" y="1410775"/>
            <a:ext cx="1397473" cy="129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67544" y="4506385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jakie organizacje działają w waszym rejonie?</a:t>
            </a:r>
            <a:endParaRPr lang="pl-PL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325538" y="5433242"/>
            <a:ext cx="4270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Może i Ty zostaniesz miłośnikiem zabytków?</a:t>
            </a:r>
          </a:p>
        </p:txBody>
      </p:sp>
      <p:pic>
        <p:nvPicPr>
          <p:cNvPr id="4118" name="Picture 22" descr="http://edd.nid.pl/eddarchive/image/o/11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498" y="5157192"/>
            <a:ext cx="713804" cy="14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tmkz.pl/szablon/ptmkz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6" y="1369564"/>
            <a:ext cx="15748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95536" y="54868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Źródła: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95536" y="1268760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pPr marL="342900" indent="-342900">
              <a:buAutoNum type="arabicPeriod"/>
            </a:pPr>
            <a:r>
              <a:rPr lang="pl-PL" dirty="0" smtClean="0"/>
              <a:t>Informacje </a:t>
            </a:r>
            <a:r>
              <a:rPr lang="pl-PL" dirty="0"/>
              <a:t>o ochronie zabytków w Polsce – za stroną </a:t>
            </a:r>
            <a:r>
              <a:rPr lang="pl-PL" dirty="0" smtClean="0">
                <a:hlinkClick r:id="rId2"/>
              </a:rPr>
              <a:t>www.nid.pl</a:t>
            </a:r>
            <a:endParaRPr lang="pl-PL" dirty="0" smtClean="0"/>
          </a:p>
          <a:p>
            <a:pPr marL="342900" indent="-342900">
              <a:buAutoNum type="arabicPeriod"/>
            </a:pPr>
            <a:endParaRPr lang="pl-PL" dirty="0"/>
          </a:p>
          <a:p>
            <a:pPr marL="342900" indent="-342900">
              <a:buAutoNum type="arabicPeriod"/>
            </a:pPr>
            <a:endParaRPr lang="pl-PL" dirty="0" smtClean="0"/>
          </a:p>
          <a:p>
            <a:pPr marL="342900" indent="-342900">
              <a:buAutoNum type="arabicPeriod"/>
            </a:pPr>
            <a:endParaRPr lang="pl-PL" dirty="0"/>
          </a:p>
          <a:p>
            <a:pPr marL="342900" indent="-342900">
              <a:buAutoNum type="arabicPeriod"/>
            </a:pPr>
            <a:r>
              <a:rPr lang="pl-PL" dirty="0" smtClean="0"/>
              <a:t>Zdjęcia: </a:t>
            </a:r>
          </a:p>
          <a:p>
            <a:r>
              <a:rPr lang="pl-PL" dirty="0" smtClean="0"/>
              <a:t>slajd 1 – źródło własne</a:t>
            </a:r>
          </a:p>
          <a:p>
            <a:r>
              <a:rPr lang="pl-PL" dirty="0" smtClean="0"/>
              <a:t>slajd 2– za simcity.com</a:t>
            </a:r>
          </a:p>
          <a:p>
            <a:r>
              <a:rPr lang="pl-PL" dirty="0" smtClean="0"/>
              <a:t>slajd 3 – nid.pl i fotostwory.blogspot.com2014_06_01_archive.html</a:t>
            </a:r>
          </a:p>
          <a:p>
            <a:r>
              <a:rPr lang="pl-PL" dirty="0" smtClean="0"/>
              <a:t>slajd 4 – źródło własne</a:t>
            </a:r>
          </a:p>
          <a:p>
            <a:r>
              <a:rPr lang="pl-PL" dirty="0" smtClean="0"/>
              <a:t>slajd 5 - </a:t>
            </a:r>
            <a:r>
              <a:rPr lang="pl-PL" dirty="0"/>
              <a:t>źródło </a:t>
            </a:r>
            <a:r>
              <a:rPr lang="pl-PL" dirty="0" smtClean="0"/>
              <a:t>własne</a:t>
            </a:r>
          </a:p>
          <a:p>
            <a:r>
              <a:rPr lang="pl-PL" dirty="0" smtClean="0"/>
              <a:t>slajd 6 - </a:t>
            </a:r>
            <a:r>
              <a:rPr lang="pl-PL" dirty="0"/>
              <a:t>fot. </a:t>
            </a:r>
            <a:r>
              <a:rPr lang="pl-PL" dirty="0" smtClean="0"/>
              <a:t>1,2,4 </a:t>
            </a:r>
            <a:r>
              <a:rPr lang="pl-PL" dirty="0"/>
              <a:t>źródło własne, fot. </a:t>
            </a:r>
            <a:r>
              <a:rPr lang="pl-PL" dirty="0" smtClean="0"/>
              <a:t>3– nid.pl</a:t>
            </a:r>
          </a:p>
          <a:p>
            <a:r>
              <a:rPr lang="pl-PL" dirty="0" smtClean="0"/>
              <a:t>slajd 7 – nid.pl</a:t>
            </a:r>
          </a:p>
          <a:p>
            <a:r>
              <a:rPr lang="pl-PL" dirty="0" smtClean="0"/>
              <a:t>slajd </a:t>
            </a:r>
            <a:r>
              <a:rPr lang="pl-PL" dirty="0"/>
              <a:t>8</a:t>
            </a:r>
            <a:r>
              <a:rPr lang="pl-PL" dirty="0" smtClean="0"/>
              <a:t> – wikipedia.pl </a:t>
            </a:r>
          </a:p>
          <a:p>
            <a:r>
              <a:rPr lang="pl-PL" dirty="0" smtClean="0"/>
              <a:t>slajd 9 – nid.pl</a:t>
            </a:r>
          </a:p>
          <a:p>
            <a:r>
              <a:rPr lang="pl-PL" dirty="0" smtClean="0"/>
              <a:t>slajd 10 - </a:t>
            </a:r>
            <a:r>
              <a:rPr lang="pl-PL" dirty="0"/>
              <a:t>fot. 1 źródło własne, fot. 2,3 – nid.pl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1026" name="Picture 2" descr="http://niematerialne.nid.pl/upload/iblock/e42/e42405886a2bb40a8663ba5efbf7ec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23592"/>
            <a:ext cx="2160240" cy="54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397657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Zamiast wstępu…</a:t>
            </a:r>
            <a:endParaRPr lang="pl-PL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39552" y="1196752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Zastanówcie się przez chwilę, jak wyobrażacie sobie miasta przyszłości.</a:t>
            </a:r>
          </a:p>
          <a:p>
            <a:endParaRPr lang="pl-PL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Może będą w nich</a:t>
            </a:r>
          </a:p>
          <a:p>
            <a:endParaRPr lang="pl-PL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uchome chodniki?</a:t>
            </a:r>
          </a:p>
          <a:p>
            <a:pPr marL="285750" indent="-285750">
              <a:buFontTx/>
              <a:buChar char="-"/>
            </a:pPr>
            <a:endParaRPr lang="pl-PL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latające taksówki?</a:t>
            </a:r>
          </a:p>
          <a:p>
            <a:pPr marL="285750" indent="-285750">
              <a:buFontTx/>
              <a:buChar char="-"/>
            </a:pP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roboty kierujące </a:t>
            </a:r>
          </a:p>
          <a:p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ruchem?</a:t>
            </a:r>
          </a:p>
          <a:p>
            <a:pPr marL="285750" indent="-285750">
              <a:buFontTx/>
              <a:buChar char="-"/>
            </a:pP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budynki o </a:t>
            </a: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niezwykłych</a:t>
            </a:r>
          </a:p>
          <a:p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kształtach</a:t>
            </a: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pl-PL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pl-PL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l-PL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A może będą wyglądały jak miasto w </a:t>
            </a:r>
            <a:r>
              <a:rPr lang="pl-PL" dirty="0" err="1" smtClean="0">
                <a:solidFill>
                  <a:schemeClr val="accent2">
                    <a:lumMod val="50000"/>
                  </a:schemeClr>
                </a:solidFill>
              </a:rPr>
              <a:t>SimCity</a:t>
            </a:r>
            <a:r>
              <a:rPr lang="pl-PL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85" y="1988840"/>
            <a:ext cx="5386596" cy="33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7773339" cy="1235224"/>
          </a:xfrm>
        </p:spPr>
        <p:txBody>
          <a:bodyPr/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Ale czy w miastach przyszłości będzie miejsce dla zabytków?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2" descr="http://www.nid.pl/imgResize.php?img=L3VwbG9hZC9pYmxvY2svYWNkL2FjZDFlZGE5ZDAwZmM0NzdmYzlhYTI0OGJkN2Q0N2VhLmpwZw==&amp;scal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55" y="2812813"/>
            <a:ext cx="3809597" cy="2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2" t="-10352" r="2481" b="22856"/>
          <a:stretch/>
        </p:blipFill>
        <p:spPr>
          <a:xfrm>
            <a:off x="4716016" y="2492897"/>
            <a:ext cx="3881605" cy="2232248"/>
          </a:xfrm>
          <a:prstGeom prst="rect">
            <a:avLst/>
          </a:prstGeom>
        </p:spPr>
      </p:pic>
      <p:pic>
        <p:nvPicPr>
          <p:cNvPr id="1026" name="Picture 2" descr="http://www.nid.pl/imgResize.php?img=L3VwbG9hZC9pYmxvY2svYWNkL2FjZDFlZGE5ZDAwZmM0NzdmYzlhYTI0OGJkN2Q0N2VhLmpwZw==&amp;scal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10" y="2768869"/>
            <a:ext cx="3941666" cy="26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187624" y="198884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Znajdź jedną różnicę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28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331" y="476672"/>
            <a:ext cx="7773339" cy="1800199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I czy w dzisiejszym świecie jest przestrzeń dla zabytków?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dirty="0" smtClean="0"/>
              <a:t>Odpowiedzcie na kilka pytań…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35657399"/>
              </p:ext>
            </p:extLst>
          </p:nvPr>
        </p:nvGraphicFramePr>
        <p:xfrm>
          <a:off x="1619672" y="24208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0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321568"/>
            <a:ext cx="7773339" cy="1019200"/>
          </a:xfrm>
        </p:spPr>
        <p:txBody>
          <a:bodyPr/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Zabytek niejedno ma imię…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777933109"/>
              </p:ext>
            </p:extLst>
          </p:nvPr>
        </p:nvGraphicFramePr>
        <p:xfrm>
          <a:off x="539552" y="1631904"/>
          <a:ext cx="7344816" cy="2802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pole tekstowe 20"/>
          <p:cNvSpPr txBox="1"/>
          <p:nvPr/>
        </p:nvSpPr>
        <p:spPr>
          <a:xfrm>
            <a:off x="179512" y="4725144"/>
            <a:ext cx="8712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Zabytek to dzieło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człowieka, bądź rzecz związana z jego działalnością, która stanowi świadectwo minionych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czasów. Musi posiadać wartość historyczną, artystyczną 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lub 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naukową. Wyróżniamy zabytki: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-    nieruchome, np. budowle, parki, cmentarze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ruchome, np. obrazy, pojazdy, broń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archeologiczne, np. stanowiska archeologiczne, relikty archeologiczne</a:t>
            </a:r>
            <a:r>
              <a:rPr lang="pl-PL" dirty="0"/>
              <a:t/>
            </a:r>
            <a:br>
              <a:rPr lang="pl-PL" dirty="0"/>
            </a:br>
            <a:endParaRPr lang="pl-PL" dirty="0" smtClean="0"/>
          </a:p>
        </p:txBody>
      </p:sp>
      <p:sp>
        <p:nvSpPr>
          <p:cNvPr id="22" name="pole tekstowe 21"/>
          <p:cNvSpPr txBox="1"/>
          <p:nvPr/>
        </p:nvSpPr>
        <p:spPr>
          <a:xfrm>
            <a:off x="2051720" y="115610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Czy wszystkie zdjęcia</a:t>
            </a:r>
            <a:r>
              <a:rPr lang="pl-PL" dirty="0" smtClean="0"/>
              <a:t> </a:t>
            </a:r>
            <a:r>
              <a:rPr lang="pl-PL" dirty="0" smtClean="0"/>
              <a:t>przedstawiają zabytki?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77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11560" y="366725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FORMY </a:t>
            </a: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OCHRONY 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ZABYTKÓW W POLSCE</a:t>
            </a:r>
            <a:r>
              <a:rPr lang="pl-PL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pl-P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74755" y="328854"/>
            <a:ext cx="7773339" cy="731168"/>
          </a:xfrm>
        </p:spPr>
        <p:txBody>
          <a:bodyPr/>
          <a:lstStyle/>
          <a:p>
            <a:r>
              <a:rPr lang="pl-PL" dirty="0" smtClean="0"/>
              <a:t>  </a:t>
            </a:r>
            <a:endParaRPr lang="pl-PL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64083960"/>
              </p:ext>
            </p:extLst>
          </p:nvPr>
        </p:nvGraphicFramePr>
        <p:xfrm>
          <a:off x="1331640" y="1916832"/>
          <a:ext cx="6096000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467544" y="90872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Ustawa o ochronie zabytków i opiece nad </a:t>
            </a:r>
            <a:r>
              <a:rPr lang="pl-PL" dirty="0" smtClean="0"/>
              <a:t>zabytkami </a:t>
            </a:r>
          </a:p>
          <a:p>
            <a:r>
              <a:rPr lang="pl-PL" dirty="0" smtClean="0"/>
              <a:t>przewiduje </a:t>
            </a:r>
            <a:r>
              <a:rPr lang="pl-PL" dirty="0"/>
              <a:t>cztery formy ochrony zabytków: </a:t>
            </a:r>
          </a:p>
        </p:txBody>
      </p:sp>
      <p:pic>
        <p:nvPicPr>
          <p:cNvPr id="7172" name="Picture 4" descr="https://upload.wikimedia.org/wikipedia/commons/thumb/c/c6/Obiekt_zabytkowy_znak.svg/2000px-Obiekt_zabytkowy_znak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42671"/>
            <a:ext cx="889396" cy="15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95936" y="342435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Pomniki historii</a:t>
            </a:r>
            <a:endParaRPr lang="pl-PL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6633069"/>
              </p:ext>
            </p:extLst>
          </p:nvPr>
        </p:nvGraphicFramePr>
        <p:xfrm>
          <a:off x="395536" y="764704"/>
          <a:ext cx="849694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3563888" y="2996952"/>
            <a:ext cx="2448272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POMNIKI HISTORII</a:t>
            </a:r>
            <a:endParaRPr lang="pl-PL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s://upload.wikimedia.org/wikipedia/commons/thumb/9/91/Pomnik_Historii_logo.svg/2000px-Pomnik_Historii_logo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47" y="332656"/>
            <a:ext cx="734322" cy="117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4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03648" y="240173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Parki kulturowe</a:t>
            </a:r>
            <a:endParaRPr lang="pl-PL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9843226"/>
              </p:ext>
            </p:extLst>
          </p:nvPr>
        </p:nvGraphicFramePr>
        <p:xfrm>
          <a:off x="755576" y="990020"/>
          <a:ext cx="8136904" cy="5607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5281504" y="5877272"/>
            <a:ext cx="2242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tx2">
                    <a:lumMod val="75000"/>
                  </a:schemeClr>
                </a:solidFill>
              </a:rPr>
              <a:t>Park Kulturowy Doliny Zakopiańskiej</a:t>
            </a:r>
            <a:endParaRPr lang="pl-PL" sz="15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31640" y="249374"/>
            <a:ext cx="6192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2">
                    <a:lumMod val="75000"/>
                  </a:schemeClr>
                </a:solidFill>
              </a:rPr>
              <a:t>Lista światowego dziedzictwa UNESCO</a:t>
            </a:r>
          </a:p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94938" y="1087289"/>
            <a:ext cx="804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tx2">
                    <a:lumMod val="75000"/>
                  </a:schemeClr>
                </a:solidFill>
              </a:rPr>
              <a:t>Lista polskich </a:t>
            </a:r>
            <a:r>
              <a:rPr lang="pl-PL" sz="1400" b="1" dirty="0">
                <a:solidFill>
                  <a:schemeClr val="tx2">
                    <a:lumMod val="75000"/>
                  </a:schemeClr>
                </a:solidFill>
              </a:rPr>
              <a:t>obiektów objętych szczególną ochroną międzynarodowej </a:t>
            </a:r>
            <a:r>
              <a:rPr lang="pl-PL" sz="1400" b="1" dirty="0" smtClean="0">
                <a:solidFill>
                  <a:schemeClr val="tx2">
                    <a:lumMod val="75000"/>
                  </a:schemeClr>
                </a:solidFill>
              </a:rPr>
              <a:t>organizacji UNESCO ze </a:t>
            </a:r>
            <a:r>
              <a:rPr lang="pl-PL" sz="1400" b="1" dirty="0">
                <a:solidFill>
                  <a:schemeClr val="tx2">
                    <a:lumMod val="75000"/>
                  </a:schemeClr>
                </a:solidFill>
              </a:rPr>
              <a:t>względu na ich unikatową wartość kulturową bądź przyrodniczą dla </a:t>
            </a:r>
            <a:r>
              <a:rPr lang="pl-PL" sz="1400" b="1" dirty="0" smtClean="0">
                <a:solidFill>
                  <a:schemeClr val="tx2">
                    <a:lumMod val="75000"/>
                  </a:schemeClr>
                </a:solidFill>
              </a:rPr>
              <a:t>ludzkości</a:t>
            </a:r>
            <a:r>
              <a:rPr lang="pl-PL" sz="1400" b="1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73656" y="1718811"/>
            <a:ext cx="40324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200" i="1" dirty="0" smtClean="0">
                <a:solidFill>
                  <a:schemeClr val="tx2">
                    <a:lumMod val="75000"/>
                  </a:schemeClr>
                </a:solidFill>
              </a:rPr>
              <a:t>•Historyczne </a:t>
            </a:r>
            <a:r>
              <a:rPr lang="pl-PL" sz="1200" i="1" dirty="0">
                <a:solidFill>
                  <a:schemeClr val="tx2">
                    <a:lumMod val="75000"/>
                  </a:schemeClr>
                </a:solidFill>
              </a:rPr>
              <a:t>centrum Krakowa (wpis 1978) </a:t>
            </a:r>
          </a:p>
          <a:p>
            <a:pPr>
              <a:spcAft>
                <a:spcPts val="600"/>
              </a:spcAft>
            </a:pPr>
            <a:r>
              <a:rPr lang="pl-PL" sz="1200" i="1" dirty="0" smtClean="0">
                <a:solidFill>
                  <a:schemeClr val="tx2">
                    <a:lumMod val="75000"/>
                  </a:schemeClr>
                </a:solidFill>
              </a:rPr>
              <a:t>•Królewskie </a:t>
            </a:r>
            <a:r>
              <a:rPr lang="pl-PL" sz="1200" i="1" dirty="0">
                <a:solidFill>
                  <a:schemeClr val="tx2">
                    <a:lumMod val="75000"/>
                  </a:schemeClr>
                </a:solidFill>
              </a:rPr>
              <a:t>Kopalnie Soli w Wieliczce i Bochni (wpis 1978, 2013) </a:t>
            </a:r>
          </a:p>
          <a:p>
            <a:pPr>
              <a:spcAft>
                <a:spcPts val="600"/>
              </a:spcAft>
            </a:pPr>
            <a:r>
              <a:rPr lang="pl-PL" sz="1200" i="1" dirty="0" smtClean="0">
                <a:solidFill>
                  <a:schemeClr val="tx2">
                    <a:lumMod val="75000"/>
                  </a:schemeClr>
                </a:solidFill>
              </a:rPr>
              <a:t>•</a:t>
            </a:r>
            <a:r>
              <a:rPr lang="pl-PL" sz="1200" i="1" dirty="0" err="1" smtClean="0">
                <a:solidFill>
                  <a:schemeClr val="tx2">
                    <a:lumMod val="75000"/>
                  </a:schemeClr>
                </a:solidFill>
              </a:rPr>
              <a:t>Belovezhskaya</a:t>
            </a:r>
            <a:r>
              <a:rPr lang="pl-PL" sz="12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200" i="1" dirty="0" err="1" smtClean="0">
                <a:solidFill>
                  <a:schemeClr val="tx2">
                    <a:lumMod val="75000"/>
                  </a:schemeClr>
                </a:solidFill>
              </a:rPr>
              <a:t>Pushcha</a:t>
            </a:r>
            <a:r>
              <a:rPr lang="pl-PL" sz="1200" i="1" dirty="0" smtClean="0">
                <a:solidFill>
                  <a:schemeClr val="tx2">
                    <a:lumMod val="75000"/>
                  </a:schemeClr>
                </a:solidFill>
              </a:rPr>
              <a:t> / Puszcza </a:t>
            </a:r>
            <a:r>
              <a:rPr lang="pl-PL" sz="1200" i="1" dirty="0">
                <a:solidFill>
                  <a:schemeClr val="tx2">
                    <a:lumMod val="75000"/>
                  </a:schemeClr>
                </a:solidFill>
              </a:rPr>
              <a:t>Białowieska (wpis 1979, 1992, 2014)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•Auschwitz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Birkenau, niemiecki nazistowski obóz koncentracyjny i zagłady /1940-1945/ (wpis 1979)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•Historyczne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centrum Warszawy (wpis 1980)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•Stare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miasto w Zamościu (wpis 1992)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•Miasto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średniowieczne w Toruniu (wpis 1997)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•Zamek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krzyżacki w Malborku (wpis 1997)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•Kalwaria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Zebrzydowska: manierystyczny zespół architektoniczno-krajobrazowy oraz park pielgrzymkowy (wpis 1999)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•Kościoły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Pokoju w Jaworze i Świdnicy (wpis 2001)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•Kościoły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drewniane południowej Małopolski: Binarowa, Blizne, Dębno, Sękowa, Haczów, Lipnica Murowana (wpis 2003)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</a:t>
            </a:r>
            <a:r>
              <a:rPr lang="pl-PL" sz="1100" i="1" dirty="0" err="1" smtClean="0">
                <a:solidFill>
                  <a:schemeClr val="tx2">
                    <a:lumMod val="75000"/>
                  </a:schemeClr>
                </a:solidFill>
              </a:rPr>
              <a:t>Muskauer</a:t>
            </a: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Park / Park </a:t>
            </a:r>
            <a:r>
              <a:rPr lang="pl-PL" sz="1100" i="1" dirty="0" err="1">
                <a:solidFill>
                  <a:schemeClr val="tx2">
                    <a:lumMod val="75000"/>
                  </a:schemeClr>
                </a:solidFill>
              </a:rPr>
              <a:t>Mużakowsk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 (wpis 2004)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•Hala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Stulecia we Wrocławiu (wpis 2006) </a:t>
            </a:r>
          </a:p>
          <a:p>
            <a:pPr>
              <a:spcAft>
                <a:spcPts val="600"/>
              </a:spcAft>
            </a:pPr>
            <a:r>
              <a:rPr lang="pl-PL" sz="1100" i="1" dirty="0" smtClean="0">
                <a:solidFill>
                  <a:schemeClr val="tx2">
                    <a:lumMod val="75000"/>
                  </a:schemeClr>
                </a:solidFill>
              </a:rPr>
              <a:t>•Drewniane </a:t>
            </a:r>
            <a:r>
              <a:rPr lang="pl-PL" sz="1100" i="1" dirty="0">
                <a:solidFill>
                  <a:schemeClr val="tx2">
                    <a:lumMod val="75000"/>
                  </a:schemeClr>
                </a:solidFill>
              </a:rPr>
              <a:t>cerkwie w polskim i ukraińskim regionie Karpat (wpis 2013)</a:t>
            </a: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51919656"/>
              </p:ext>
            </p:extLst>
          </p:nvPr>
        </p:nvGraphicFramePr>
        <p:xfrm>
          <a:off x="4355976" y="1718811"/>
          <a:ext cx="4344144" cy="426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 descr="https://upload.wikimedia.org/wikipedia/commons/e/ed/UNESCO_BLUE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70945"/>
            <a:ext cx="917153" cy="7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6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łęboki cień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BCE838A-ECAE-4FC6-B637-8A13F3716E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643</Words>
  <Application>Microsoft Office PowerPoint</Application>
  <PresentationFormat>Pokaz na ekranie (4:3)</PresentationFormat>
  <Paragraphs>117</Paragraphs>
  <Slides>15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Calibri</vt:lpstr>
      <vt:lpstr>Century Gothic</vt:lpstr>
      <vt:lpstr>Corbel</vt:lpstr>
      <vt:lpstr>Garamond</vt:lpstr>
      <vt:lpstr>Wingdings</vt:lpstr>
      <vt:lpstr>Mydło</vt:lpstr>
      <vt:lpstr>Prezentacja programu PowerPoint</vt:lpstr>
      <vt:lpstr>Prezentacja programu PowerPoint</vt:lpstr>
      <vt:lpstr>Ale czy w miastach przyszłości będzie miejsce dla zabytków?</vt:lpstr>
      <vt:lpstr>I czy w dzisiejszym świecie jest przestrzeń dla zabytków?  Odpowiedzcie na kilka pytań… </vt:lpstr>
      <vt:lpstr>Zabytek niejedno ma imię…</vt:lpstr>
      <vt:lpstr>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2015-11-03T18:23:52Z</dcterms:created>
  <dcterms:modified xsi:type="dcterms:W3CDTF">2015-11-12T07:19:43Z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TC018814139991</vt:lpwstr>
  </property>
</Properties>
</file>